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17" r:id="rId4"/>
  </p:sldMasterIdLst>
  <p:notesMasterIdLst>
    <p:notesMasterId r:id="rId16"/>
  </p:notesMasterIdLst>
  <p:handoutMasterIdLst>
    <p:handoutMasterId r:id="rId17"/>
  </p:handoutMasterIdLst>
  <p:sldIdLst>
    <p:sldId id="356" r:id="rId5"/>
    <p:sldId id="386" r:id="rId6"/>
    <p:sldId id="445" r:id="rId7"/>
    <p:sldId id="444" r:id="rId8"/>
    <p:sldId id="446" r:id="rId9"/>
    <p:sldId id="447" r:id="rId10"/>
    <p:sldId id="448" r:id="rId11"/>
    <p:sldId id="449" r:id="rId12"/>
    <p:sldId id="443" r:id="rId13"/>
    <p:sldId id="450" r:id="rId14"/>
    <p:sldId id="39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944">
          <p15:clr>
            <a:srgbClr val="A4A3A4"/>
          </p15:clr>
        </p15:guide>
        <p15:guide id="2" orient="horz" pos="4043">
          <p15:clr>
            <a:srgbClr val="A4A3A4"/>
          </p15:clr>
        </p15:guide>
        <p15:guide id="3" orient="horz" pos="1202">
          <p15:clr>
            <a:srgbClr val="A4A3A4"/>
          </p15:clr>
        </p15:guide>
        <p15:guide id="4" orient="horz" pos="2162">
          <p15:clr>
            <a:srgbClr val="A4A3A4"/>
          </p15:clr>
        </p15:guide>
        <p15:guide id="5" pos="2966">
          <p15:clr>
            <a:srgbClr val="A4A3A4"/>
          </p15:clr>
        </p15:guide>
        <p15:guide id="6" pos="27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C0000"/>
    <a:srgbClr val="0000FF"/>
    <a:srgbClr val="66FF99"/>
    <a:srgbClr val="99FF66"/>
    <a:srgbClr val="24EE1A"/>
    <a:srgbClr val="4CCE3A"/>
    <a:srgbClr val="00FF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5F53B3-AC10-41D7-AAB6-52B594034390}" v="38" dt="2020-01-17T12:12:49.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7" autoAdjust="0"/>
    <p:restoredTop sz="75410" autoAdjust="0"/>
  </p:normalViewPr>
  <p:slideViewPr>
    <p:cSldViewPr snapToGrid="0" snapToObjects="1">
      <p:cViewPr varScale="1">
        <p:scale>
          <a:sx n="86" d="100"/>
          <a:sy n="86" d="100"/>
        </p:scale>
        <p:origin x="2082" y="84"/>
      </p:cViewPr>
      <p:guideLst>
        <p:guide orient="horz" pos="3944"/>
        <p:guide orient="horz" pos="4043"/>
        <p:guide orient="horz" pos="1202"/>
        <p:guide orient="horz" pos="2162"/>
        <p:guide pos="2966"/>
        <p:guide pos="2780"/>
      </p:guideLst>
    </p:cSldViewPr>
  </p:slideViewPr>
  <p:outlineViewPr>
    <p:cViewPr>
      <p:scale>
        <a:sx n="33" d="100"/>
        <a:sy n="33" d="100"/>
      </p:scale>
      <p:origin x="0" y="1664"/>
    </p:cViewPr>
  </p:outlineViewPr>
  <p:notesTextViewPr>
    <p:cViewPr>
      <p:scale>
        <a:sx n="100" d="100"/>
        <a:sy n="100" d="100"/>
      </p:scale>
      <p:origin x="0" y="0"/>
    </p:cViewPr>
  </p:notesTextViewPr>
  <p:sorterViewPr>
    <p:cViewPr>
      <p:scale>
        <a:sx n="128" d="100"/>
        <a:sy n="128" d="100"/>
      </p:scale>
      <p:origin x="0" y="35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Shuangyu" userId="42842e1b-1ad9-4b1f-bb3b-6b6c4ae1acc3" providerId="ADAL" clId="{3FFE1046-2C58-47F0-90F6-985EE8F65A9C}"/>
    <pc:docChg chg="custSel addSld delSld modSld sldOrd">
      <pc:chgData name="Li, Shuangyu" userId="42842e1b-1ad9-4b1f-bb3b-6b6c4ae1acc3" providerId="ADAL" clId="{3FFE1046-2C58-47F0-90F6-985EE8F65A9C}" dt="2020-01-17T11:22:17.388" v="1095" actId="20577"/>
      <pc:docMkLst>
        <pc:docMk/>
      </pc:docMkLst>
      <pc:sldChg chg="modSp">
        <pc:chgData name="Li, Shuangyu" userId="42842e1b-1ad9-4b1f-bb3b-6b6c4ae1acc3" providerId="ADAL" clId="{3FFE1046-2C58-47F0-90F6-985EE8F65A9C}" dt="2020-01-17T10:47:31.236" v="1" actId="1076"/>
        <pc:sldMkLst>
          <pc:docMk/>
          <pc:sldMk cId="2810596683" sldId="356"/>
        </pc:sldMkLst>
        <pc:spChg chg="mod">
          <ac:chgData name="Li, Shuangyu" userId="42842e1b-1ad9-4b1f-bb3b-6b6c4ae1acc3" providerId="ADAL" clId="{3FFE1046-2C58-47F0-90F6-985EE8F65A9C}" dt="2020-01-17T10:47:31.236" v="1" actId="1076"/>
          <ac:spMkLst>
            <pc:docMk/>
            <pc:sldMk cId="2810596683" sldId="356"/>
            <ac:spMk id="2" creationId="{00000000-0000-0000-0000-000000000000}"/>
          </ac:spMkLst>
        </pc:spChg>
      </pc:sldChg>
      <pc:sldChg chg="del ord">
        <pc:chgData name="Li, Shuangyu" userId="42842e1b-1ad9-4b1f-bb3b-6b6c4ae1acc3" providerId="ADAL" clId="{3FFE1046-2C58-47F0-90F6-985EE8F65A9C}" dt="2020-01-17T11:00:31.285" v="145" actId="2696"/>
        <pc:sldMkLst>
          <pc:docMk/>
          <pc:sldMk cId="1755741447" sldId="385"/>
        </pc:sldMkLst>
      </pc:sldChg>
      <pc:sldChg chg="modSp add ord">
        <pc:chgData name="Li, Shuangyu" userId="42842e1b-1ad9-4b1f-bb3b-6b6c4ae1acc3" providerId="ADAL" clId="{3FFE1046-2C58-47F0-90F6-985EE8F65A9C}" dt="2020-01-17T11:04:05.005" v="173" actId="2711"/>
        <pc:sldMkLst>
          <pc:docMk/>
          <pc:sldMk cId="557048974" sldId="386"/>
        </pc:sldMkLst>
        <pc:spChg chg="mod">
          <ac:chgData name="Li, Shuangyu" userId="42842e1b-1ad9-4b1f-bb3b-6b6c4ae1acc3" providerId="ADAL" clId="{3FFE1046-2C58-47F0-90F6-985EE8F65A9C}" dt="2020-01-17T11:04:05.005" v="173" actId="2711"/>
          <ac:spMkLst>
            <pc:docMk/>
            <pc:sldMk cId="557048974" sldId="386"/>
            <ac:spMk id="3" creationId="{D4142662-C5F8-4DD5-B2D2-C6BB6ADF4F5A}"/>
          </ac:spMkLst>
        </pc:spChg>
      </pc:sldChg>
      <pc:sldChg chg="del">
        <pc:chgData name="Li, Shuangyu" userId="42842e1b-1ad9-4b1f-bb3b-6b6c4ae1acc3" providerId="ADAL" clId="{3FFE1046-2C58-47F0-90F6-985EE8F65A9C}" dt="2020-01-17T11:13:22.416" v="302" actId="2696"/>
        <pc:sldMkLst>
          <pc:docMk/>
          <pc:sldMk cId="685978730" sldId="397"/>
        </pc:sldMkLst>
      </pc:sldChg>
      <pc:sldChg chg="del">
        <pc:chgData name="Li, Shuangyu" userId="42842e1b-1ad9-4b1f-bb3b-6b6c4ae1acc3" providerId="ADAL" clId="{3FFE1046-2C58-47F0-90F6-985EE8F65A9C}" dt="2020-01-17T11:13:16.077" v="301" actId="2696"/>
        <pc:sldMkLst>
          <pc:docMk/>
          <pc:sldMk cId="2156901181" sldId="421"/>
        </pc:sldMkLst>
      </pc:sldChg>
      <pc:sldChg chg="modSp ord">
        <pc:chgData name="Li, Shuangyu" userId="42842e1b-1ad9-4b1f-bb3b-6b6c4ae1acc3" providerId="ADAL" clId="{3FFE1046-2C58-47F0-90F6-985EE8F65A9C}" dt="2020-01-17T11:06:40.786" v="233" actId="2711"/>
        <pc:sldMkLst>
          <pc:docMk/>
          <pc:sldMk cId="2314463281" sldId="444"/>
        </pc:sldMkLst>
        <pc:spChg chg="mod">
          <ac:chgData name="Li, Shuangyu" userId="42842e1b-1ad9-4b1f-bb3b-6b6c4ae1acc3" providerId="ADAL" clId="{3FFE1046-2C58-47F0-90F6-985EE8F65A9C}" dt="2020-01-17T11:06:40.786" v="233" actId="2711"/>
          <ac:spMkLst>
            <pc:docMk/>
            <pc:sldMk cId="2314463281" sldId="444"/>
            <ac:spMk id="3" creationId="{1D481794-2FD3-42B7-BCA7-D40950A6D594}"/>
          </ac:spMkLst>
        </pc:spChg>
      </pc:sldChg>
      <pc:sldChg chg="addSp delSp modSp add ord">
        <pc:chgData name="Li, Shuangyu" userId="42842e1b-1ad9-4b1f-bb3b-6b6c4ae1acc3" providerId="ADAL" clId="{3FFE1046-2C58-47F0-90F6-985EE8F65A9C}" dt="2020-01-17T11:05:20.289" v="220" actId="20577"/>
        <pc:sldMkLst>
          <pc:docMk/>
          <pc:sldMk cId="2614844432" sldId="445"/>
        </pc:sldMkLst>
        <pc:spChg chg="del">
          <ac:chgData name="Li, Shuangyu" userId="42842e1b-1ad9-4b1f-bb3b-6b6c4ae1acc3" providerId="ADAL" clId="{3FFE1046-2C58-47F0-90F6-985EE8F65A9C}" dt="2020-01-17T10:49:44.745" v="4"/>
          <ac:spMkLst>
            <pc:docMk/>
            <pc:sldMk cId="2614844432" sldId="445"/>
            <ac:spMk id="2" creationId="{D2819ED3-B8BB-4627-824F-B49564EADAA9}"/>
          </ac:spMkLst>
        </pc:spChg>
        <pc:spChg chg="del">
          <ac:chgData name="Li, Shuangyu" userId="42842e1b-1ad9-4b1f-bb3b-6b6c4ae1acc3" providerId="ADAL" clId="{3FFE1046-2C58-47F0-90F6-985EE8F65A9C}" dt="2020-01-17T10:49:44.745" v="4"/>
          <ac:spMkLst>
            <pc:docMk/>
            <pc:sldMk cId="2614844432" sldId="445"/>
            <ac:spMk id="3" creationId="{6510ABB9-D514-4303-A597-EA1D9E3CE10F}"/>
          </ac:spMkLst>
        </pc:spChg>
        <pc:spChg chg="add mod">
          <ac:chgData name="Li, Shuangyu" userId="42842e1b-1ad9-4b1f-bb3b-6b6c4ae1acc3" providerId="ADAL" clId="{3FFE1046-2C58-47F0-90F6-985EE8F65A9C}" dt="2020-01-17T10:51:50.406" v="50" actId="6549"/>
          <ac:spMkLst>
            <pc:docMk/>
            <pc:sldMk cId="2614844432" sldId="445"/>
            <ac:spMk id="4" creationId="{D64C4CD3-2626-4432-B4C7-B25130EBACA9}"/>
          </ac:spMkLst>
        </pc:spChg>
        <pc:spChg chg="add mod">
          <ac:chgData name="Li, Shuangyu" userId="42842e1b-1ad9-4b1f-bb3b-6b6c4ae1acc3" providerId="ADAL" clId="{3FFE1046-2C58-47F0-90F6-985EE8F65A9C}" dt="2020-01-17T11:05:20.289" v="220" actId="20577"/>
          <ac:spMkLst>
            <pc:docMk/>
            <pc:sldMk cId="2614844432" sldId="445"/>
            <ac:spMk id="5" creationId="{718BEDE7-08DD-4637-899B-28133AD7C8E3}"/>
          </ac:spMkLst>
        </pc:spChg>
      </pc:sldChg>
      <pc:sldChg chg="add del">
        <pc:chgData name="Li, Shuangyu" userId="42842e1b-1ad9-4b1f-bb3b-6b6c4ae1acc3" providerId="ADAL" clId="{3FFE1046-2C58-47F0-90F6-985EE8F65A9C}" dt="2020-01-17T10:51:44.855" v="49" actId="2696"/>
        <pc:sldMkLst>
          <pc:docMk/>
          <pc:sldMk cId="2681496022" sldId="446"/>
        </pc:sldMkLst>
      </pc:sldChg>
      <pc:sldChg chg="modSp add">
        <pc:chgData name="Li, Shuangyu" userId="42842e1b-1ad9-4b1f-bb3b-6b6c4ae1acc3" providerId="ADAL" clId="{3FFE1046-2C58-47F0-90F6-985EE8F65A9C}" dt="2020-01-17T11:12:30.319" v="300" actId="20577"/>
        <pc:sldMkLst>
          <pc:docMk/>
          <pc:sldMk cId="3376300029" sldId="446"/>
        </pc:sldMkLst>
        <pc:spChg chg="mod">
          <ac:chgData name="Li, Shuangyu" userId="42842e1b-1ad9-4b1f-bb3b-6b6c4ae1acc3" providerId="ADAL" clId="{3FFE1046-2C58-47F0-90F6-985EE8F65A9C}" dt="2020-01-17T11:05:41.076" v="222" actId="20577"/>
          <ac:spMkLst>
            <pc:docMk/>
            <pc:sldMk cId="3376300029" sldId="446"/>
            <ac:spMk id="2" creationId="{66CC1737-B8AF-4F65-A676-5DB269BBD755}"/>
          </ac:spMkLst>
        </pc:spChg>
        <pc:spChg chg="mod">
          <ac:chgData name="Li, Shuangyu" userId="42842e1b-1ad9-4b1f-bb3b-6b6c4ae1acc3" providerId="ADAL" clId="{3FFE1046-2C58-47F0-90F6-985EE8F65A9C}" dt="2020-01-17T11:12:30.319" v="300" actId="20577"/>
          <ac:spMkLst>
            <pc:docMk/>
            <pc:sldMk cId="3376300029" sldId="446"/>
            <ac:spMk id="3" creationId="{D6DAA311-31DD-445E-A380-438A857970D9}"/>
          </ac:spMkLst>
        </pc:spChg>
      </pc:sldChg>
      <pc:sldChg chg="modSp add">
        <pc:chgData name="Li, Shuangyu" userId="42842e1b-1ad9-4b1f-bb3b-6b6c4ae1acc3" providerId="ADAL" clId="{3FFE1046-2C58-47F0-90F6-985EE8F65A9C}" dt="2020-01-17T11:09:22.062" v="260" actId="108"/>
        <pc:sldMkLst>
          <pc:docMk/>
          <pc:sldMk cId="2688145220" sldId="447"/>
        </pc:sldMkLst>
        <pc:spChg chg="mod">
          <ac:chgData name="Li, Shuangyu" userId="42842e1b-1ad9-4b1f-bb3b-6b6c4ae1acc3" providerId="ADAL" clId="{3FFE1046-2C58-47F0-90F6-985EE8F65A9C}" dt="2020-01-17T11:07:36.606" v="239" actId="20578"/>
          <ac:spMkLst>
            <pc:docMk/>
            <pc:sldMk cId="2688145220" sldId="447"/>
            <ac:spMk id="2" creationId="{6044FFD0-140A-49FA-9D46-F306F053BBD0}"/>
          </ac:spMkLst>
        </pc:spChg>
        <pc:spChg chg="mod">
          <ac:chgData name="Li, Shuangyu" userId="42842e1b-1ad9-4b1f-bb3b-6b6c4ae1acc3" providerId="ADAL" clId="{3FFE1046-2C58-47F0-90F6-985EE8F65A9C}" dt="2020-01-17T11:09:22.062" v="260" actId="108"/>
          <ac:spMkLst>
            <pc:docMk/>
            <pc:sldMk cId="2688145220" sldId="447"/>
            <ac:spMk id="3" creationId="{E60B8DC1-7481-4B87-BC34-AF966D862857}"/>
          </ac:spMkLst>
        </pc:spChg>
      </pc:sldChg>
      <pc:sldChg chg="modSp add">
        <pc:chgData name="Li, Shuangyu" userId="42842e1b-1ad9-4b1f-bb3b-6b6c4ae1acc3" providerId="ADAL" clId="{3FFE1046-2C58-47F0-90F6-985EE8F65A9C}" dt="2020-01-17T11:17:28.172" v="563" actId="20577"/>
        <pc:sldMkLst>
          <pc:docMk/>
          <pc:sldMk cId="3470427661" sldId="448"/>
        </pc:sldMkLst>
        <pc:spChg chg="mod">
          <ac:chgData name="Li, Shuangyu" userId="42842e1b-1ad9-4b1f-bb3b-6b6c4ae1acc3" providerId="ADAL" clId="{3FFE1046-2C58-47F0-90F6-985EE8F65A9C}" dt="2020-01-17T11:13:37.754" v="330" actId="20577"/>
          <ac:spMkLst>
            <pc:docMk/>
            <pc:sldMk cId="3470427661" sldId="448"/>
            <ac:spMk id="2" creationId="{B68E79B1-8185-4E71-91EA-51C008BB62C3}"/>
          </ac:spMkLst>
        </pc:spChg>
        <pc:spChg chg="mod">
          <ac:chgData name="Li, Shuangyu" userId="42842e1b-1ad9-4b1f-bb3b-6b6c4ae1acc3" providerId="ADAL" clId="{3FFE1046-2C58-47F0-90F6-985EE8F65A9C}" dt="2020-01-17T11:17:28.172" v="563" actId="20577"/>
          <ac:spMkLst>
            <pc:docMk/>
            <pc:sldMk cId="3470427661" sldId="448"/>
            <ac:spMk id="3" creationId="{165F07CA-ED8F-41D6-BA56-EAB028B5981D}"/>
          </ac:spMkLst>
        </pc:spChg>
      </pc:sldChg>
      <pc:sldChg chg="modSp add">
        <pc:chgData name="Li, Shuangyu" userId="42842e1b-1ad9-4b1f-bb3b-6b6c4ae1acc3" providerId="ADAL" clId="{3FFE1046-2C58-47F0-90F6-985EE8F65A9C}" dt="2020-01-17T11:22:17.388" v="1095" actId="20577"/>
        <pc:sldMkLst>
          <pc:docMk/>
          <pc:sldMk cId="126533328" sldId="449"/>
        </pc:sldMkLst>
        <pc:spChg chg="mod">
          <ac:chgData name="Li, Shuangyu" userId="42842e1b-1ad9-4b1f-bb3b-6b6c4ae1acc3" providerId="ADAL" clId="{3FFE1046-2C58-47F0-90F6-985EE8F65A9C}" dt="2020-01-17T11:18:03.987" v="656" actId="20577"/>
          <ac:spMkLst>
            <pc:docMk/>
            <pc:sldMk cId="126533328" sldId="449"/>
            <ac:spMk id="2" creationId="{63C0335A-DB6A-4CAC-8EAA-1139869CD899}"/>
          </ac:spMkLst>
        </pc:spChg>
        <pc:spChg chg="mod">
          <ac:chgData name="Li, Shuangyu" userId="42842e1b-1ad9-4b1f-bb3b-6b6c4ae1acc3" providerId="ADAL" clId="{3FFE1046-2C58-47F0-90F6-985EE8F65A9C}" dt="2020-01-17T11:22:17.388" v="1095" actId="20577"/>
          <ac:spMkLst>
            <pc:docMk/>
            <pc:sldMk cId="126533328" sldId="449"/>
            <ac:spMk id="3" creationId="{12C55950-A7E2-4257-AA05-0D211A61AB55}"/>
          </ac:spMkLst>
        </pc:spChg>
      </pc:sldChg>
    </pc:docChg>
  </pc:docChgLst>
  <pc:docChgLst>
    <pc:chgData name="Li, Shuangyu" userId="42842e1b-1ad9-4b1f-bb3b-6b6c4ae1acc3" providerId="ADAL" clId="{3E5F53B3-AC10-41D7-AAB6-52B594034390}"/>
    <pc:docChg chg="custSel addSld delSld modSld">
      <pc:chgData name="Li, Shuangyu" userId="42842e1b-1ad9-4b1f-bb3b-6b6c4ae1acc3" providerId="ADAL" clId="{3E5F53B3-AC10-41D7-AAB6-52B594034390}" dt="2020-01-17T12:41:30.388" v="136" actId="20577"/>
      <pc:docMkLst>
        <pc:docMk/>
      </pc:docMkLst>
      <pc:sldChg chg="del">
        <pc:chgData name="Li, Shuangyu" userId="42842e1b-1ad9-4b1f-bb3b-6b6c4ae1acc3" providerId="ADAL" clId="{3E5F53B3-AC10-41D7-AAB6-52B594034390}" dt="2020-01-17T11:46:38.499" v="1" actId="2696"/>
        <pc:sldMkLst>
          <pc:docMk/>
          <pc:sldMk cId="863400535" sldId="425"/>
        </pc:sldMkLst>
      </pc:sldChg>
      <pc:sldChg chg="del">
        <pc:chgData name="Li, Shuangyu" userId="42842e1b-1ad9-4b1f-bb3b-6b6c4ae1acc3" providerId="ADAL" clId="{3E5F53B3-AC10-41D7-AAB6-52B594034390}" dt="2020-01-17T11:55:21.935" v="4" actId="2696"/>
        <pc:sldMkLst>
          <pc:docMk/>
          <pc:sldMk cId="3160684459" sldId="441"/>
        </pc:sldMkLst>
      </pc:sldChg>
      <pc:sldChg chg="del">
        <pc:chgData name="Li, Shuangyu" userId="42842e1b-1ad9-4b1f-bb3b-6b6c4ae1acc3" providerId="ADAL" clId="{3E5F53B3-AC10-41D7-AAB6-52B594034390}" dt="2020-01-17T11:46:43.094" v="2" actId="2696"/>
        <pc:sldMkLst>
          <pc:docMk/>
          <pc:sldMk cId="805295105" sldId="442"/>
        </pc:sldMkLst>
      </pc:sldChg>
      <pc:sldChg chg="delSp">
        <pc:chgData name="Li, Shuangyu" userId="42842e1b-1ad9-4b1f-bb3b-6b6c4ae1acc3" providerId="ADAL" clId="{3E5F53B3-AC10-41D7-AAB6-52B594034390}" dt="2020-01-17T12:23:02.860" v="25" actId="478"/>
        <pc:sldMkLst>
          <pc:docMk/>
          <pc:sldMk cId="3267071125" sldId="443"/>
        </pc:sldMkLst>
        <pc:spChg chg="del">
          <ac:chgData name="Li, Shuangyu" userId="42842e1b-1ad9-4b1f-bb3b-6b6c4ae1acc3" providerId="ADAL" clId="{3E5F53B3-AC10-41D7-AAB6-52B594034390}" dt="2020-01-17T12:23:02.860" v="25" actId="478"/>
          <ac:spMkLst>
            <pc:docMk/>
            <pc:sldMk cId="3267071125" sldId="443"/>
            <ac:spMk id="5" creationId="{A4B68F82-9CAA-410B-848A-7F3A1CB8EA98}"/>
          </ac:spMkLst>
        </pc:spChg>
      </pc:sldChg>
      <pc:sldChg chg="modSp">
        <pc:chgData name="Li, Shuangyu" userId="42842e1b-1ad9-4b1f-bb3b-6b6c4ae1acc3" providerId="ADAL" clId="{3E5F53B3-AC10-41D7-AAB6-52B594034390}" dt="2020-01-17T12:41:30.388" v="136" actId="20577"/>
        <pc:sldMkLst>
          <pc:docMk/>
          <pc:sldMk cId="3470427661" sldId="448"/>
        </pc:sldMkLst>
        <pc:spChg chg="mod">
          <ac:chgData name="Li, Shuangyu" userId="42842e1b-1ad9-4b1f-bb3b-6b6c4ae1acc3" providerId="ADAL" clId="{3E5F53B3-AC10-41D7-AAB6-52B594034390}" dt="2020-01-17T12:41:30.388" v="136" actId="20577"/>
          <ac:spMkLst>
            <pc:docMk/>
            <pc:sldMk cId="3470427661" sldId="448"/>
            <ac:spMk id="3" creationId="{165F07CA-ED8F-41D6-BA56-EAB028B5981D}"/>
          </ac:spMkLst>
        </pc:spChg>
      </pc:sldChg>
      <pc:sldChg chg="addSp delSp modSp add">
        <pc:chgData name="Li, Shuangyu" userId="42842e1b-1ad9-4b1f-bb3b-6b6c4ae1acc3" providerId="ADAL" clId="{3E5F53B3-AC10-41D7-AAB6-52B594034390}" dt="2020-01-17T12:12:57.626" v="24" actId="403"/>
        <pc:sldMkLst>
          <pc:docMk/>
          <pc:sldMk cId="1215700168" sldId="450"/>
        </pc:sldMkLst>
        <pc:spChg chg="mod">
          <ac:chgData name="Li, Shuangyu" userId="42842e1b-1ad9-4b1f-bb3b-6b6c4ae1acc3" providerId="ADAL" clId="{3E5F53B3-AC10-41D7-AAB6-52B594034390}" dt="2020-01-17T12:12:21.032" v="18" actId="20577"/>
          <ac:spMkLst>
            <pc:docMk/>
            <pc:sldMk cId="1215700168" sldId="450"/>
            <ac:spMk id="2" creationId="{A4CAE580-3CAD-405C-A205-CBC7EB356B60}"/>
          </ac:spMkLst>
        </pc:spChg>
        <pc:spChg chg="del">
          <ac:chgData name="Li, Shuangyu" userId="42842e1b-1ad9-4b1f-bb3b-6b6c4ae1acc3" providerId="ADAL" clId="{3E5F53B3-AC10-41D7-AAB6-52B594034390}" dt="2020-01-17T12:12:49.138" v="19"/>
          <ac:spMkLst>
            <pc:docMk/>
            <pc:sldMk cId="1215700168" sldId="450"/>
            <ac:spMk id="3" creationId="{1F0D50DE-00D9-40FF-BECB-078BD0870614}"/>
          </ac:spMkLst>
        </pc:spChg>
        <pc:graphicFrameChg chg="add mod modGraphic">
          <ac:chgData name="Li, Shuangyu" userId="42842e1b-1ad9-4b1f-bb3b-6b6c4ae1acc3" providerId="ADAL" clId="{3E5F53B3-AC10-41D7-AAB6-52B594034390}" dt="2020-01-17T12:12:57.626" v="24" actId="403"/>
          <ac:graphicFrameMkLst>
            <pc:docMk/>
            <pc:sldMk cId="1215700168" sldId="450"/>
            <ac:graphicFrameMk id="4" creationId="{8C9AFB20-EC63-4051-ABDA-68516C015B4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defRPr>
            </a:lvl1pPr>
          </a:lstStyle>
          <a:p>
            <a:pPr>
              <a:defRPr/>
            </a:pPr>
            <a:fld id="{1A5920DE-4397-354A-B0A8-C32F31879A53}" type="datetimeFigureOut">
              <a:rPr lang="en-US" altLang="en-US"/>
              <a:pPr>
                <a:defRPr/>
              </a:pPr>
              <a:t>1/17/2020</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2D260B1-AB4D-3D42-A26D-9F758C0C4FAA}" type="slidenum">
              <a:rPr lang="en-US" altLang="en-US"/>
              <a:pPr/>
              <a:t>‹#›</a:t>
            </a:fld>
            <a:endParaRPr lang="en-US" altLang="en-US"/>
          </a:p>
        </p:txBody>
      </p:sp>
    </p:spTree>
    <p:extLst>
      <p:ext uri="{BB962C8B-B14F-4D97-AF65-F5344CB8AC3E}">
        <p14:creationId xmlns:p14="http://schemas.microsoft.com/office/powerpoint/2010/main" val="1662232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ea typeface="ＭＳ Ｐゴシック" pitchFamily="34" charset="-128"/>
              </a:defRPr>
            </a:lvl1pPr>
          </a:lstStyle>
          <a:p>
            <a:pPr>
              <a:defRPr/>
            </a:pPr>
            <a:fld id="{C0CC4386-3573-DA43-9925-CCA97B84B251}" type="datetimeFigureOut">
              <a:rPr lang="en-US" altLang="en-US"/>
              <a:pPr>
                <a:defRPr/>
              </a:pPr>
              <a:t>1/17/2020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D31B3124-34E6-5E42-816F-B1D9BB383C40}" type="slidenum">
              <a:rPr lang="en-US" altLang="en-US"/>
              <a:pPr/>
              <a:t>‹#›</a:t>
            </a:fld>
            <a:endParaRPr lang="en-US" altLang="en-US"/>
          </a:p>
        </p:txBody>
      </p:sp>
    </p:spTree>
    <p:extLst>
      <p:ext uri="{BB962C8B-B14F-4D97-AF65-F5344CB8AC3E}">
        <p14:creationId xmlns:p14="http://schemas.microsoft.com/office/powerpoint/2010/main" val="140458157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ogo slide (default)">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CF19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3" name="Picture 4" descr="King's College London logo for a general audience, without the University of London straplin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00150" y="1066800"/>
            <a:ext cx="67437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2950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CFCFB3E6-09C0-4A4C-93A9-6527BF31BBB8}" type="datetime1">
              <a:rPr lang="en-US" altLang="en-US"/>
              <a:pPr>
                <a:defRPr/>
              </a:pPr>
              <a:t>1/17/2020</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1D6669A5-8E8F-7444-A425-C4C7DD31A16A}" type="slidenum">
              <a:rPr lang="en-US" altLang="en-US"/>
              <a:pPr/>
              <a:t>‹#›</a:t>
            </a:fld>
            <a:endParaRPr lang="en-US" altLang="en-US"/>
          </a:p>
        </p:txBody>
      </p:sp>
    </p:spTree>
    <p:extLst>
      <p:ext uri="{BB962C8B-B14F-4D97-AF65-F5344CB8AC3E}">
        <p14:creationId xmlns:p14="http://schemas.microsoft.com/office/powerpoint/2010/main" val="192227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495E8805-87CA-4319-8389-4929915DCE50}" type="datetime1">
              <a:rPr lang="en-US" altLang="en-US"/>
              <a:pPr>
                <a:defRPr/>
              </a:pPr>
              <a:t>1/17/2020</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C266EC00-CD1F-BF47-91E8-B5AD91583DFA}" type="slidenum">
              <a:rPr lang="en-US" altLang="en-US"/>
              <a:pPr/>
              <a:t>‹#›</a:t>
            </a:fld>
            <a:endParaRPr lang="en-US" altLang="en-US"/>
          </a:p>
        </p:txBody>
      </p:sp>
    </p:spTree>
    <p:extLst>
      <p:ext uri="{BB962C8B-B14F-4D97-AF65-F5344CB8AC3E}">
        <p14:creationId xmlns:p14="http://schemas.microsoft.com/office/powerpoint/2010/main" val="88256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ogo slide (international audience)">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CF192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3" name="Picture 4" descr="King's College London logo for an international audience, with the University of London straplin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8800" y="914400"/>
            <a:ext cx="5562600" cy="520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271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anoramic view of the River Thames taken from Waterloo Bridge, looking eastwards towards Blackfriars Bridge and the City of London, showing St Bride's Church, St Paul's Cathedral, the Gherkin and the Oxo Towe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20"/>
          <p:cNvGrpSpPr>
            <a:grpSpLocks/>
          </p:cNvGrpSpPr>
          <p:nvPr userDrawn="1"/>
        </p:nvGrpSpPr>
        <p:grpSpPr bwMode="auto">
          <a:xfrm>
            <a:off x="0" y="5975350"/>
            <a:ext cx="9144000" cy="884238"/>
            <a:chOff x="0" y="5975701"/>
            <a:chExt cx="9144000" cy="884381"/>
          </a:xfrm>
        </p:grpSpPr>
        <p:sp>
          <p:nvSpPr>
            <p:cNvPr id="6" name="Rectangle 5"/>
            <p:cNvSpPr/>
            <p:nvPr/>
          </p:nvSpPr>
          <p:spPr>
            <a:xfrm>
              <a:off x="4587875" y="5977289"/>
              <a:ext cx="3398838" cy="882793"/>
            </a:xfrm>
            <a:prstGeom prst="rect">
              <a:avLst/>
            </a:prstGeom>
            <a:solidFill>
              <a:srgbClr val="DEDD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1F497D"/>
                </a:solidFill>
              </a:endParaRPr>
            </a:p>
          </p:txBody>
        </p:sp>
        <p:pic>
          <p:nvPicPr>
            <p:cNvPr id="7" name="Picture 6" descr="KCL_box_red pin rg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86520" y="5978082"/>
              <a:ext cx="1157480" cy="88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0" y="5975701"/>
              <a:ext cx="4587875" cy="8827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1F497D"/>
                </a:solidFill>
              </a:endParaRPr>
            </a:p>
          </p:txBody>
        </p:sp>
      </p:grpSp>
      <p:sp>
        <p:nvSpPr>
          <p:cNvPr id="9" name="Rectangle 8"/>
          <p:cNvSpPr>
            <a:spLocks/>
          </p:cNvSpPr>
          <p:nvPr userDrawn="1"/>
        </p:nvSpPr>
        <p:spPr>
          <a:xfrm>
            <a:off x="0" y="-9525"/>
            <a:ext cx="9150350" cy="3032125"/>
          </a:xfrm>
          <a:prstGeom prst="rect">
            <a:avLst/>
          </a:prstGeom>
          <a:gradFill flip="none" rotWithShape="1">
            <a:gsLst>
              <a:gs pos="0">
                <a:srgbClr val="343C3E"/>
              </a:gs>
              <a:gs pos="100000">
                <a:srgbClr val="FFFFFF">
                  <a:alpha val="0"/>
                </a:srgb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1F497D"/>
              </a:solidFill>
            </a:endParaRPr>
          </a:p>
        </p:txBody>
      </p:sp>
      <p:sp>
        <p:nvSpPr>
          <p:cNvPr id="2" name="Title 1"/>
          <p:cNvSpPr>
            <a:spLocks noGrp="1"/>
          </p:cNvSpPr>
          <p:nvPr>
            <p:ph type="ctrTitle"/>
          </p:nvPr>
        </p:nvSpPr>
        <p:spPr>
          <a:xfrm>
            <a:off x="457200" y="276722"/>
            <a:ext cx="8229600" cy="1470025"/>
          </a:xfrm>
        </p:spPr>
        <p:txBody>
          <a:bodyPr/>
          <a:lstStyle>
            <a:lvl1pPr>
              <a:lnSpc>
                <a:spcPts val="4500"/>
              </a:lnSpc>
              <a:defRPr sz="4500" cap="all">
                <a:solidFill>
                  <a:srgbClr val="FFFFFF"/>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457201" y="1546583"/>
            <a:ext cx="8229600" cy="826456"/>
          </a:xfrm>
        </p:spPr>
        <p:txBody>
          <a:bodyPr>
            <a:normAutofit/>
          </a:bodyPr>
          <a:lstStyle>
            <a:lvl1pPr marL="0" indent="0" algn="l">
              <a:lnSpc>
                <a:spcPts val="2800"/>
              </a:lnSpc>
              <a:spcBef>
                <a:spcPts val="0"/>
              </a:spcBef>
              <a:buNone/>
              <a:defRPr sz="2800" cap="all">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00584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cxnSp>
        <p:nvCxnSpPr>
          <p:cNvPr id="4" name="Straight Connector 3"/>
          <p:cNvCxnSpPr/>
          <p:nvPr userDrawn="1"/>
        </p:nvCxnSpPr>
        <p:spPr>
          <a:xfrm>
            <a:off x="284163" y="995363"/>
            <a:ext cx="8583612"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60004"/>
            <a:ext cx="8229600" cy="4525963"/>
          </a:xfrm>
        </p:spPr>
        <p:txBody>
          <a:bodyPr>
            <a:noAutofit/>
          </a:bodyPr>
          <a:lstStyle>
            <a:lvl1pPr>
              <a:defRPr sz="2400"/>
            </a:lvl1pPr>
            <a:lvl2pPr marL="0">
              <a:buFontTx/>
              <a:buNone/>
              <a:defRPr sz="2200"/>
            </a:lvl2pPr>
            <a:lvl3pPr marL="262800" indent="-262800">
              <a:defRPr sz="2200"/>
            </a:lvl3pPr>
            <a:lvl4pPr marL="536400" indent="-273600">
              <a:defRPr sz="2200"/>
            </a:lvl4pPr>
            <a:lvl5pPr marL="813600" indent="-277200">
              <a:defRPr sz="2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EC9D4F8F-159C-454F-886E-C0048353E2FF}" type="datetime1">
              <a:rPr lang="en-US" altLang="en-US"/>
              <a:pPr>
                <a:defRPr/>
              </a:pPr>
              <a:t>1/17/2020</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31E6A3B8-B138-3945-836A-57681FD02572}" type="slidenum">
              <a:rPr lang="en-US" altLang="en-US"/>
              <a:pPr/>
              <a:t>‹#›</a:t>
            </a:fld>
            <a:endParaRPr lang="en-US" altLang="en-US"/>
          </a:p>
        </p:txBody>
      </p:sp>
    </p:spTree>
    <p:extLst>
      <p:ext uri="{BB962C8B-B14F-4D97-AF65-F5344CB8AC3E}">
        <p14:creationId xmlns:p14="http://schemas.microsoft.com/office/powerpoint/2010/main" val="105227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size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55891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284163" y="995363"/>
            <a:ext cx="8583612"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60004"/>
            <a:ext cx="4038600" cy="4525963"/>
          </a:xfrm>
        </p:spPr>
        <p:txBody>
          <a:bodyPr>
            <a:noAutofit/>
          </a:bodyPr>
          <a:lstStyle>
            <a:lvl1pPr>
              <a:defRPr sz="2400"/>
            </a:lvl1pPr>
            <a:lvl2pPr marL="0">
              <a:buFontTx/>
              <a:buNone/>
              <a:defRPr sz="2200"/>
            </a:lvl2pPr>
            <a:lvl3pPr marL="262800" indent="-262800">
              <a:defRPr sz="2200"/>
            </a:lvl3pPr>
            <a:lvl4pPr marL="536400" indent="-273600">
              <a:defRPr sz="2200"/>
            </a:lvl4pPr>
            <a:lvl5pPr marL="813600" indent="-277200">
              <a:defRPr sz="22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60004"/>
            <a:ext cx="4038600" cy="4525963"/>
          </a:xfrm>
        </p:spPr>
        <p:txBody>
          <a:bodyPr>
            <a:noAutofit/>
          </a:bodyPr>
          <a:lstStyle>
            <a:lvl1pPr>
              <a:defRPr sz="2400"/>
            </a:lvl1pPr>
            <a:lvl2pPr marL="0">
              <a:defRPr sz="2200"/>
            </a:lvl2pPr>
            <a:lvl3pPr marL="262800" indent="-262800">
              <a:defRPr sz="2200"/>
            </a:lvl3pPr>
            <a:lvl4pPr>
              <a:defRPr sz="2200"/>
            </a:lvl4pPr>
            <a:lvl5pPr>
              <a:defRPr sz="22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46071DF5-1B09-4EA7-A79D-544F00E55679}" type="datetime1">
              <a:rPr lang="en-US" altLang="en-US"/>
              <a:pPr>
                <a:defRPr/>
              </a:pPr>
              <a:t>1/17/2020</a:t>
            </a:fld>
            <a:endParaRPr lang="en-US" altLang="en-US"/>
          </a:p>
        </p:txBody>
      </p:sp>
      <p:sp>
        <p:nvSpPr>
          <p:cNvPr id="7"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8"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6BB533C3-627E-7745-A265-E11D70C29826}" type="slidenum">
              <a:rPr lang="en-US" altLang="en-US"/>
              <a:pPr/>
              <a:t>‹#›</a:t>
            </a:fld>
            <a:endParaRPr lang="en-US" altLang="en-US"/>
          </a:p>
        </p:txBody>
      </p:sp>
    </p:spTree>
    <p:extLst>
      <p:ext uri="{BB962C8B-B14F-4D97-AF65-F5344CB8AC3E}">
        <p14:creationId xmlns:p14="http://schemas.microsoft.com/office/powerpoint/2010/main" val="100225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4" name="Picture 3" descr="kcl 24.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p:cNvSpPr>
          <p:nvPr userDrawn="1"/>
        </p:nvSpPr>
        <p:spPr>
          <a:xfrm>
            <a:off x="0" y="-9525"/>
            <a:ext cx="5664200" cy="6867525"/>
          </a:xfrm>
          <a:prstGeom prst="rect">
            <a:avLst/>
          </a:prstGeom>
          <a:gradFill flip="none" rotWithShape="1">
            <a:gsLst>
              <a:gs pos="0">
                <a:srgbClr val="343C3E"/>
              </a:gs>
              <a:gs pos="100000">
                <a:srgbClr val="FFFFFF">
                  <a:alpha val="0"/>
                </a:srgbClr>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1F497D"/>
              </a:solidFill>
            </a:endParaRPr>
          </a:p>
        </p:txBody>
      </p:sp>
      <p:pic>
        <p:nvPicPr>
          <p:cNvPr id="6" name="Picture 5" descr="KCL_box_red pin rgb.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86713" y="5978525"/>
            <a:ext cx="1157287"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500" cap="all" baseline="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57203" y="1546583"/>
            <a:ext cx="5562599" cy="3194750"/>
          </a:xfrm>
        </p:spPr>
        <p:txBody>
          <a:bodyPr>
            <a:normAutofit/>
          </a:bodyPr>
          <a:lstStyle>
            <a:lvl1pPr marL="0" indent="0" algn="l">
              <a:lnSpc>
                <a:spcPts val="2800"/>
              </a:lnSpc>
              <a:spcBef>
                <a:spcPts val="0"/>
              </a:spcBef>
              <a:buNone/>
              <a:defRPr sz="2800" cap="all"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6983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64B1B4F7-7730-4D82-99E0-BDCE686C3FE8}" type="datetime1">
              <a:rPr lang="en-US" altLang="en-US"/>
              <a:pPr>
                <a:defRPr/>
              </a:pPr>
              <a:t>1/17/2020</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33E445B3-4B56-4B44-B672-285F279CFAB0}" type="slidenum">
              <a:rPr lang="en-US" altLang="en-US"/>
              <a:pPr/>
              <a:t>‹#›</a:t>
            </a:fld>
            <a:endParaRPr lang="en-US" altLang="en-US"/>
          </a:p>
        </p:txBody>
      </p:sp>
    </p:spTree>
    <p:extLst>
      <p:ext uri="{BB962C8B-B14F-4D97-AF65-F5344CB8AC3E}">
        <p14:creationId xmlns:p14="http://schemas.microsoft.com/office/powerpoint/2010/main" val="62684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pitchFamily="34" charset="0"/>
                <a:ea typeface="ＭＳ Ｐゴシック" pitchFamily="34" charset="-128"/>
              </a:defRPr>
            </a:lvl1pPr>
          </a:lstStyle>
          <a:p>
            <a:pPr>
              <a:defRPr/>
            </a:pPr>
            <a:fld id="{87093C9B-9BAB-4231-8133-B65C841137D7}" type="datetime1">
              <a:rPr lang="en-US" altLang="en-US"/>
              <a:pPr>
                <a:defRPr/>
              </a:pPr>
              <a:t>1/17/2020</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solidFill>
                  <a:prstClr val="black"/>
                </a:solidFill>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srgbClr val="000000"/>
                </a:solidFill>
                <a:latin typeface="Calibri" charset="0"/>
              </a:defRPr>
            </a:lvl1pPr>
          </a:lstStyle>
          <a:p>
            <a:fld id="{D2BE3A2A-F1AB-DB48-8A01-7F7C41794ECB}" type="slidenum">
              <a:rPr lang="en-US" altLang="en-US"/>
              <a:pPr/>
              <a:t>‹#›</a:t>
            </a:fld>
            <a:endParaRPr lang="en-US" altLang="en-US"/>
          </a:p>
        </p:txBody>
      </p:sp>
    </p:spTree>
    <p:extLst>
      <p:ext uri="{BB962C8B-B14F-4D97-AF65-F5344CB8AC3E}">
        <p14:creationId xmlns:p14="http://schemas.microsoft.com/office/powerpoint/2010/main" val="200576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DFD2"/>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85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Tree>
  </p:cSld>
  <p:clrMap bg1="lt1" tx1="dk1" bg2="lt2" tx2="dk2" accent1="accent1" accent2="accent2" accent3="accent3" accent4="accent4" accent5="accent5" accent6="accent6" hlink="hlink" folHlink="folHlink"/>
  <p:sldLayoutIdLst>
    <p:sldLayoutId id="2147486447" r:id="rId1"/>
    <p:sldLayoutId id="2147486448" r:id="rId2"/>
    <p:sldLayoutId id="2147486449" r:id="rId3"/>
    <p:sldLayoutId id="2147486450" r:id="rId4"/>
    <p:sldLayoutId id="2147486435" r:id="rId5"/>
    <p:sldLayoutId id="2147486451" r:id="rId6"/>
    <p:sldLayoutId id="2147486452" r:id="rId7"/>
    <p:sldLayoutId id="2147486453" r:id="rId8"/>
    <p:sldLayoutId id="2147486454" r:id="rId9"/>
    <p:sldLayoutId id="2147486455" r:id="rId10"/>
    <p:sldLayoutId id="2147486456" r:id="rId11"/>
  </p:sldLayoutIdLst>
  <p:txStyles>
    <p:titleStyle>
      <a:lvl1pPr algn="l" defTabSz="457200" rtl="0" eaLnBrk="0" fontAlgn="base" hangingPunct="0">
        <a:spcBef>
          <a:spcPct val="0"/>
        </a:spcBef>
        <a:spcAft>
          <a:spcPct val="0"/>
        </a:spcAft>
        <a:defRPr sz="3200" kern="1200">
          <a:solidFill>
            <a:schemeClr val="tx1"/>
          </a:solidFill>
          <a:latin typeface="Impact"/>
          <a:ea typeface="ＭＳ Ｐゴシック" charset="0"/>
          <a:cs typeface="Impact"/>
        </a:defRPr>
      </a:lvl1pPr>
      <a:lvl2pPr algn="l" defTabSz="457200" rtl="0" eaLnBrk="0" fontAlgn="base" hangingPunct="0">
        <a:spcBef>
          <a:spcPct val="0"/>
        </a:spcBef>
        <a:spcAft>
          <a:spcPct val="0"/>
        </a:spcAft>
        <a:defRPr sz="3200">
          <a:solidFill>
            <a:schemeClr val="tx1"/>
          </a:solidFill>
          <a:latin typeface="Impact" pitchFamily="34" charset="0"/>
          <a:ea typeface="ＭＳ Ｐゴシック" charset="0"/>
          <a:cs typeface="Impact" pitchFamily="34" charset="0"/>
        </a:defRPr>
      </a:lvl2pPr>
      <a:lvl3pPr algn="l" defTabSz="457200" rtl="0" eaLnBrk="0" fontAlgn="base" hangingPunct="0">
        <a:spcBef>
          <a:spcPct val="0"/>
        </a:spcBef>
        <a:spcAft>
          <a:spcPct val="0"/>
        </a:spcAft>
        <a:defRPr sz="3200">
          <a:solidFill>
            <a:schemeClr val="tx1"/>
          </a:solidFill>
          <a:latin typeface="Impact" pitchFamily="34" charset="0"/>
          <a:ea typeface="ＭＳ Ｐゴシック" charset="0"/>
          <a:cs typeface="Impact" pitchFamily="34" charset="0"/>
        </a:defRPr>
      </a:lvl3pPr>
      <a:lvl4pPr algn="l" defTabSz="457200" rtl="0" eaLnBrk="0" fontAlgn="base" hangingPunct="0">
        <a:spcBef>
          <a:spcPct val="0"/>
        </a:spcBef>
        <a:spcAft>
          <a:spcPct val="0"/>
        </a:spcAft>
        <a:defRPr sz="3200">
          <a:solidFill>
            <a:schemeClr val="tx1"/>
          </a:solidFill>
          <a:latin typeface="Impact" pitchFamily="34" charset="0"/>
          <a:ea typeface="ＭＳ Ｐゴシック" charset="0"/>
          <a:cs typeface="Impact" pitchFamily="34" charset="0"/>
        </a:defRPr>
      </a:lvl4pPr>
      <a:lvl5pPr algn="l" defTabSz="457200" rtl="0" eaLnBrk="0" fontAlgn="base" hangingPunct="0">
        <a:spcBef>
          <a:spcPct val="0"/>
        </a:spcBef>
        <a:spcAft>
          <a:spcPct val="0"/>
        </a:spcAft>
        <a:defRPr sz="3200">
          <a:solidFill>
            <a:schemeClr val="tx1"/>
          </a:solidFill>
          <a:latin typeface="Impact" pitchFamily="34" charset="0"/>
          <a:ea typeface="ＭＳ Ｐゴシック" charset="0"/>
          <a:cs typeface="Impact" pitchFamily="34" charset="0"/>
        </a:defRPr>
      </a:lvl5pPr>
      <a:lvl6pPr marL="457200" algn="l" defTabSz="457200" rtl="0" fontAlgn="base">
        <a:spcBef>
          <a:spcPct val="0"/>
        </a:spcBef>
        <a:spcAft>
          <a:spcPct val="0"/>
        </a:spcAft>
        <a:defRPr sz="3200">
          <a:solidFill>
            <a:schemeClr val="tx1"/>
          </a:solidFill>
          <a:latin typeface="Impact" pitchFamily="34" charset="0"/>
          <a:ea typeface="Impact" pitchFamily="34" charset="0"/>
          <a:cs typeface="Impact" pitchFamily="34" charset="0"/>
        </a:defRPr>
      </a:lvl6pPr>
      <a:lvl7pPr marL="914400" algn="l" defTabSz="457200" rtl="0" fontAlgn="base">
        <a:spcBef>
          <a:spcPct val="0"/>
        </a:spcBef>
        <a:spcAft>
          <a:spcPct val="0"/>
        </a:spcAft>
        <a:defRPr sz="3200">
          <a:solidFill>
            <a:schemeClr val="tx1"/>
          </a:solidFill>
          <a:latin typeface="Impact" pitchFamily="34" charset="0"/>
          <a:ea typeface="Impact" pitchFamily="34" charset="0"/>
          <a:cs typeface="Impact" pitchFamily="34" charset="0"/>
        </a:defRPr>
      </a:lvl7pPr>
      <a:lvl8pPr marL="1371600" algn="l" defTabSz="457200" rtl="0" fontAlgn="base">
        <a:spcBef>
          <a:spcPct val="0"/>
        </a:spcBef>
        <a:spcAft>
          <a:spcPct val="0"/>
        </a:spcAft>
        <a:defRPr sz="3200">
          <a:solidFill>
            <a:schemeClr val="tx1"/>
          </a:solidFill>
          <a:latin typeface="Impact" pitchFamily="34" charset="0"/>
          <a:ea typeface="Impact" pitchFamily="34" charset="0"/>
          <a:cs typeface="Impact" pitchFamily="34" charset="0"/>
        </a:defRPr>
      </a:lvl8pPr>
      <a:lvl9pPr marL="1828800" algn="l" defTabSz="457200" rtl="0" fontAlgn="base">
        <a:spcBef>
          <a:spcPct val="0"/>
        </a:spcBef>
        <a:spcAft>
          <a:spcPct val="0"/>
        </a:spcAft>
        <a:defRPr sz="3200">
          <a:solidFill>
            <a:schemeClr val="tx1"/>
          </a:solidFill>
          <a:latin typeface="Impact" pitchFamily="34" charset="0"/>
          <a:ea typeface="Impact" pitchFamily="34" charset="0"/>
          <a:cs typeface="Impact" pitchFamily="34" charset="0"/>
        </a:defRPr>
      </a:lvl9pPr>
    </p:titleStyle>
    <p:bodyStyle>
      <a:lvl1pPr marL="342900" indent="-342900" algn="l" defTabSz="457200" rtl="0" eaLnBrk="0" fontAlgn="base" hangingPunct="0">
        <a:spcBef>
          <a:spcPct val="20000"/>
        </a:spcBef>
        <a:spcAft>
          <a:spcPct val="0"/>
        </a:spcAft>
        <a:buFont typeface="Arial" charset="0"/>
        <a:defRPr sz="2200" kern="1200">
          <a:solidFill>
            <a:schemeClr val="tx1"/>
          </a:solidFill>
          <a:latin typeface="Impact"/>
          <a:ea typeface="ＭＳ Ｐゴシック" charset="0"/>
          <a:cs typeface="Impact"/>
        </a:defRPr>
      </a:lvl1pPr>
      <a:lvl2pPr marL="742950" indent="-285750" algn="l" defTabSz="457200" rtl="0" eaLnBrk="0" fontAlgn="base" hangingPunct="0">
        <a:lnSpc>
          <a:spcPts val="3200"/>
        </a:lnSpc>
        <a:spcBef>
          <a:spcPct val="0"/>
        </a:spcBef>
        <a:spcAft>
          <a:spcPct val="0"/>
        </a:spcAft>
        <a:buFont typeface="Arial" charset="0"/>
        <a:defRPr sz="2000" kern="1200">
          <a:solidFill>
            <a:schemeClr val="tx1"/>
          </a:solidFill>
          <a:latin typeface="Georgia"/>
          <a:ea typeface="ＭＳ Ｐゴシック" charset="0"/>
          <a:cs typeface="Georgia"/>
        </a:defRPr>
      </a:lvl2pPr>
      <a:lvl3pPr marL="261938" indent="-261938" algn="l" defTabSz="457200" rtl="0" eaLnBrk="0" fontAlgn="base" hangingPunct="0">
        <a:lnSpc>
          <a:spcPts val="3200"/>
        </a:lnSpc>
        <a:spcBef>
          <a:spcPct val="0"/>
        </a:spcBef>
        <a:spcAft>
          <a:spcPct val="0"/>
        </a:spcAft>
        <a:buFont typeface="Arial" charset="0"/>
        <a:buChar char="•"/>
        <a:defRPr sz="2000" kern="1200">
          <a:solidFill>
            <a:schemeClr val="tx1"/>
          </a:solidFill>
          <a:latin typeface="Georgia"/>
          <a:ea typeface="Georgia" pitchFamily="18" charset="0"/>
          <a:cs typeface="Georgia"/>
        </a:defRPr>
      </a:lvl3pPr>
      <a:lvl4pPr marL="534988" indent="-273050" algn="l" defTabSz="457200" rtl="0" eaLnBrk="0" fontAlgn="base" hangingPunct="0">
        <a:lnSpc>
          <a:spcPts val="3200"/>
        </a:lnSpc>
        <a:spcBef>
          <a:spcPct val="0"/>
        </a:spcBef>
        <a:spcAft>
          <a:spcPct val="0"/>
        </a:spcAft>
        <a:buFont typeface="Arial" charset="0"/>
        <a:buChar char="–"/>
        <a:defRPr sz="2000" kern="1200">
          <a:solidFill>
            <a:schemeClr val="tx1"/>
          </a:solidFill>
          <a:latin typeface="Georgia"/>
          <a:ea typeface="Georgia" pitchFamily="18" charset="0"/>
          <a:cs typeface="Georgia"/>
        </a:defRPr>
      </a:lvl4pPr>
      <a:lvl5pPr marL="812800" indent="-276225" algn="l" defTabSz="457200" rtl="0" eaLnBrk="0" fontAlgn="base" hangingPunct="0">
        <a:lnSpc>
          <a:spcPts val="3200"/>
        </a:lnSpc>
        <a:spcBef>
          <a:spcPct val="0"/>
        </a:spcBef>
        <a:spcAft>
          <a:spcPct val="0"/>
        </a:spcAft>
        <a:buFont typeface="Arial" charset="0"/>
        <a:buChar char="•"/>
        <a:defRPr sz="2000" kern="1200">
          <a:solidFill>
            <a:schemeClr val="tx1"/>
          </a:solidFill>
          <a:latin typeface="Georgia"/>
          <a:ea typeface="Georgia" pitchFamily="18" charset="0"/>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uangyu.li@kcl.ac.uk"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ur03.safelinks.protection.outlook.com/?url=https%3A%2F%2Fkeats.kcl.ac.uk%2Fcourse%2Findex.php%3Fcategoryid%3D2794&amp;data=01%7C01%7Cmbbsstage2%40kcl.ac.uk%7C8ea6e1d23d644d3bdbf508d77e35ea88%7C8370cf1416f34c16b83c724071654356%7C0&amp;sdata=hG39cWUq7BHujsrN8PiGeQ5mMATBmPDYUne%2FIMy6JaE%3D&amp;reserved=0" TargetMode="External"/><Relationship Id="rId2" Type="http://schemas.openxmlformats.org/officeDocument/2006/relationships/hyperlink" Target="mailto:88888@kcl.ac.uk" TargetMode="External"/><Relationship Id="rId1" Type="http://schemas.openxmlformats.org/officeDocument/2006/relationships/slideLayout" Target="../slideLayouts/slideLayout4.xml"/><Relationship Id="rId5" Type="http://schemas.openxmlformats.org/officeDocument/2006/relationships/hyperlink" Target="mailto:mbbsstage2@kcl.ac.uk" TargetMode="External"/><Relationship Id="rId4" Type="http://schemas.openxmlformats.org/officeDocument/2006/relationships/hyperlink" Target="mailto:shuangyu.li@kcl.ac.uk"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eur03.safelinks.protection.outlook.com/?url=https%3A%2F%2Fkeats.kcl.ac.uk%2Fmod%2Flti%2Fview.php%3Fid%3D3143926&amp;data=01%7C01%7Cshuangyu.li%40kcl.ac.uk%7Cfdf882edf00842613b6108d799ed970a%7C8370cf1416f34c16b83c724071654356%7C0&amp;sdata=%2FuMAqSzXMNLPInsm4BYT49gXlgWPQK9GDoWmv6EDARs%3D&amp;reserved=0" TargetMode="External"/><Relationship Id="rId2" Type="http://schemas.openxmlformats.org/officeDocument/2006/relationships/hyperlink" Target="mailto:UGMEstage2@gstt.nhs.uk"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02634"/>
            <a:ext cx="8229600" cy="2478201"/>
          </a:xfrm>
        </p:spPr>
        <p:txBody>
          <a:bodyPr/>
          <a:lstStyle/>
          <a:p>
            <a:r>
              <a:rPr lang="en-GB" b="1" dirty="0">
                <a:solidFill>
                  <a:schemeClr val="tx1"/>
                </a:solidFill>
                <a:latin typeface="Franklin Gothic Medium" panose="020B0603020102020204" pitchFamily="34" charset="0"/>
              </a:rPr>
              <a:t>Introduction to scholarly project Module year 3 (SPM)</a:t>
            </a:r>
            <a:endParaRPr lang="en-GB" dirty="0">
              <a:solidFill>
                <a:schemeClr val="tx1"/>
              </a:solidFill>
              <a:latin typeface="Franklin Gothic Medium" panose="020B0603020102020204" pitchFamily="34" charset="0"/>
            </a:endParaRPr>
          </a:p>
        </p:txBody>
      </p:sp>
      <p:sp>
        <p:nvSpPr>
          <p:cNvPr id="3" name="Subtitle 2"/>
          <p:cNvSpPr>
            <a:spLocks noGrp="1"/>
          </p:cNvSpPr>
          <p:nvPr>
            <p:ph type="subTitle" idx="1"/>
          </p:nvPr>
        </p:nvSpPr>
        <p:spPr>
          <a:xfrm>
            <a:off x="656494" y="5263661"/>
            <a:ext cx="8229600" cy="1195752"/>
          </a:xfrm>
        </p:spPr>
        <p:txBody>
          <a:bodyPr>
            <a:normAutofit/>
          </a:bodyPr>
          <a:lstStyle/>
          <a:p>
            <a:r>
              <a:rPr lang="en-GB" dirty="0">
                <a:latin typeface="Franklin Gothic Heavy" panose="020B0903020102020204" pitchFamily="34" charset="0"/>
              </a:rPr>
              <a:t>Dr Shuangyu li  PhD </a:t>
            </a:r>
            <a:r>
              <a:rPr lang="en-GB" dirty="0" err="1">
                <a:latin typeface="Franklin Gothic Heavy" panose="020B0903020102020204" pitchFamily="34" charset="0"/>
              </a:rPr>
              <a:t>sfhea</a:t>
            </a:r>
            <a:endParaRPr lang="en-GB" dirty="0">
              <a:latin typeface="Franklin Gothic Heavy" panose="020B0903020102020204" pitchFamily="34" charset="0"/>
            </a:endParaRPr>
          </a:p>
          <a:p>
            <a:r>
              <a:rPr lang="en-GB" dirty="0">
                <a:latin typeface="Franklin Gothic Heavy" panose="020B0903020102020204" pitchFamily="34" charset="0"/>
              </a:rPr>
              <a:t>Stage 2 Scholarly Project Module leader</a:t>
            </a:r>
          </a:p>
          <a:p>
            <a:r>
              <a:rPr lang="en-GB" dirty="0">
                <a:latin typeface="Franklin Gothic Heavy" panose="020B0903020102020204" pitchFamily="34" charset="0"/>
                <a:hlinkClick r:id="rId2"/>
              </a:rPr>
              <a:t>Shuangyu.li@kcl.ac.uk</a:t>
            </a:r>
            <a:r>
              <a:rPr lang="en-GB" dirty="0">
                <a:latin typeface="Franklin Gothic Heavy" panose="020B0903020102020204" pitchFamily="34" charset="0"/>
              </a:rPr>
              <a:t> </a:t>
            </a:r>
          </a:p>
        </p:txBody>
      </p:sp>
    </p:spTree>
    <p:extLst>
      <p:ext uri="{BB962C8B-B14F-4D97-AF65-F5344CB8AC3E}">
        <p14:creationId xmlns:p14="http://schemas.microsoft.com/office/powerpoint/2010/main" val="281059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AE580-3CAD-405C-A205-CBC7EB356B60}"/>
              </a:ext>
            </a:extLst>
          </p:cNvPr>
          <p:cNvSpPr>
            <a:spLocks noGrp="1"/>
          </p:cNvSpPr>
          <p:nvPr>
            <p:ph type="title"/>
          </p:nvPr>
        </p:nvSpPr>
        <p:spPr/>
        <p:txBody>
          <a:bodyPr/>
          <a:lstStyle/>
          <a:p>
            <a:r>
              <a:rPr lang="en-GB" dirty="0"/>
              <a:t>Kay contacts</a:t>
            </a:r>
          </a:p>
        </p:txBody>
      </p:sp>
      <p:graphicFrame>
        <p:nvGraphicFramePr>
          <p:cNvPr id="4" name="Content Placeholder 3">
            <a:extLst>
              <a:ext uri="{FF2B5EF4-FFF2-40B4-BE49-F238E27FC236}">
                <a16:creationId xmlns:a16="http://schemas.microsoft.com/office/drawing/2014/main" id="{8C9AFB20-EC63-4051-ABDA-68516C015B4B}"/>
              </a:ext>
            </a:extLst>
          </p:cNvPr>
          <p:cNvGraphicFramePr>
            <a:graphicFrameLocks noGrp="1"/>
          </p:cNvGraphicFramePr>
          <p:nvPr>
            <p:ph sz="half" idx="1"/>
            <p:extLst>
              <p:ext uri="{D42A27DB-BD31-4B8C-83A1-F6EECF244321}">
                <p14:modId xmlns:p14="http://schemas.microsoft.com/office/powerpoint/2010/main" val="4126506141"/>
              </p:ext>
            </p:extLst>
          </p:nvPr>
        </p:nvGraphicFramePr>
        <p:xfrm>
          <a:off x="568712" y="1304693"/>
          <a:ext cx="7601833" cy="3216178"/>
        </p:xfrm>
        <a:graphic>
          <a:graphicData uri="http://schemas.openxmlformats.org/drawingml/2006/table">
            <a:tbl>
              <a:tblPr firstRow="1" firstCol="1" bandRow="1">
                <a:tableStyleId>{5C22544A-7EE6-4342-B048-85BDC9FD1C3A}</a:tableStyleId>
              </a:tblPr>
              <a:tblGrid>
                <a:gridCol w="2563456">
                  <a:extLst>
                    <a:ext uri="{9D8B030D-6E8A-4147-A177-3AD203B41FA5}">
                      <a16:colId xmlns:a16="http://schemas.microsoft.com/office/drawing/2014/main" val="359309930"/>
                    </a:ext>
                  </a:extLst>
                </a:gridCol>
                <a:gridCol w="5038377">
                  <a:extLst>
                    <a:ext uri="{9D8B030D-6E8A-4147-A177-3AD203B41FA5}">
                      <a16:colId xmlns:a16="http://schemas.microsoft.com/office/drawing/2014/main" val="642992422"/>
                    </a:ext>
                  </a:extLst>
                </a:gridCol>
              </a:tblGrid>
              <a:tr h="510809">
                <a:tc>
                  <a:txBody>
                    <a:bodyPr/>
                    <a:lstStyle/>
                    <a:p>
                      <a:pPr>
                        <a:spcAft>
                          <a:spcPts val="0"/>
                        </a:spcAft>
                      </a:pPr>
                      <a:r>
                        <a:rPr lang="en-GB" sz="1800">
                          <a:effectLst/>
                        </a:rPr>
                        <a:t>Subject</a:t>
                      </a:r>
                      <a:endParaRPr lang="en-GB" sz="1800">
                        <a:effectLst/>
                        <a:latin typeface="Arial" panose="020B0604020202020204" pitchFamily="34" charset="0"/>
                        <a:ea typeface="DengXian" panose="02010600030101010101" pitchFamily="2" charset="-122"/>
                      </a:endParaRPr>
                    </a:p>
                  </a:txBody>
                  <a:tcPr marL="68580" marR="68580" marT="0" marB="0"/>
                </a:tc>
                <a:tc>
                  <a:txBody>
                    <a:bodyPr/>
                    <a:lstStyle/>
                    <a:p>
                      <a:pPr>
                        <a:spcAft>
                          <a:spcPts val="0"/>
                        </a:spcAft>
                      </a:pPr>
                      <a:r>
                        <a:rPr lang="en-GB" sz="1800">
                          <a:effectLst/>
                        </a:rPr>
                        <a:t>Contact</a:t>
                      </a:r>
                      <a:endParaRPr lang="en-GB" sz="1800">
                        <a:effectLst/>
                        <a:latin typeface="Arial" panose="020B0604020202020204" pitchFamily="34" charset="0"/>
                        <a:ea typeface="DengXian" panose="02010600030101010101" pitchFamily="2" charset="-122"/>
                      </a:endParaRPr>
                    </a:p>
                  </a:txBody>
                  <a:tcPr marL="68580" marR="68580" marT="0" marB="0"/>
                </a:tc>
                <a:extLst>
                  <a:ext uri="{0D108BD9-81ED-4DB2-BD59-A6C34878D82A}">
                    <a16:rowId xmlns:a16="http://schemas.microsoft.com/office/drawing/2014/main" val="2875511675"/>
                  </a:ext>
                </a:extLst>
              </a:tr>
              <a:tr h="510809">
                <a:tc>
                  <a:txBody>
                    <a:bodyPr/>
                    <a:lstStyle/>
                    <a:p>
                      <a:pPr>
                        <a:spcAft>
                          <a:spcPts val="0"/>
                        </a:spcAft>
                      </a:pPr>
                      <a:r>
                        <a:rPr lang="en-GB" sz="1800">
                          <a:effectLst/>
                        </a:rPr>
                        <a:t>KCL log in and access</a:t>
                      </a:r>
                      <a:endParaRPr lang="en-GB" sz="1800">
                        <a:effectLst/>
                        <a:latin typeface="Arial" panose="020B0604020202020204" pitchFamily="34" charset="0"/>
                        <a:ea typeface="DengXian" panose="02010600030101010101" pitchFamily="2" charset="-122"/>
                      </a:endParaRPr>
                    </a:p>
                  </a:txBody>
                  <a:tcPr marL="68580" marR="68580" marT="0" marB="0"/>
                </a:tc>
                <a:tc>
                  <a:txBody>
                    <a:bodyPr/>
                    <a:lstStyle/>
                    <a:p>
                      <a:pPr>
                        <a:spcAft>
                          <a:spcPts val="0"/>
                        </a:spcAft>
                      </a:pPr>
                      <a:r>
                        <a:rPr lang="en-GB" sz="1800" u="sng">
                          <a:effectLst/>
                          <a:hlinkClick r:id="rId2"/>
                        </a:rPr>
                        <a:t>88888@kcl.ac.uk</a:t>
                      </a:r>
                      <a:endParaRPr lang="en-GB" sz="1800">
                        <a:effectLst/>
                        <a:latin typeface="Arial" panose="020B0604020202020204" pitchFamily="34" charset="0"/>
                        <a:ea typeface="DengXian" panose="02010600030101010101" pitchFamily="2" charset="-122"/>
                      </a:endParaRPr>
                    </a:p>
                  </a:txBody>
                  <a:tcPr marL="68580" marR="68580" marT="0" marB="0"/>
                </a:tc>
                <a:extLst>
                  <a:ext uri="{0D108BD9-81ED-4DB2-BD59-A6C34878D82A}">
                    <a16:rowId xmlns:a16="http://schemas.microsoft.com/office/drawing/2014/main" val="945065349"/>
                  </a:ext>
                </a:extLst>
              </a:tr>
              <a:tr h="510809">
                <a:tc>
                  <a:txBody>
                    <a:bodyPr/>
                    <a:lstStyle/>
                    <a:p>
                      <a:pPr>
                        <a:spcAft>
                          <a:spcPts val="0"/>
                        </a:spcAft>
                      </a:pPr>
                      <a:r>
                        <a:rPr lang="en-GB" sz="1800">
                          <a:effectLst/>
                        </a:rPr>
                        <a:t>Viewing and completing the form</a:t>
                      </a:r>
                      <a:endParaRPr lang="en-GB" sz="1800">
                        <a:effectLst/>
                        <a:latin typeface="Arial" panose="020B0604020202020204" pitchFamily="34" charset="0"/>
                        <a:ea typeface="DengXian" panose="02010600030101010101" pitchFamily="2" charset="-122"/>
                      </a:endParaRPr>
                    </a:p>
                  </a:txBody>
                  <a:tcPr marL="68580" marR="68580" marT="0" marB="0"/>
                </a:tc>
                <a:tc>
                  <a:txBody>
                    <a:bodyPr/>
                    <a:lstStyle/>
                    <a:p>
                      <a:pPr>
                        <a:spcAft>
                          <a:spcPts val="0"/>
                        </a:spcAft>
                      </a:pPr>
                      <a:r>
                        <a:rPr lang="en-GB" sz="1800">
                          <a:effectLst/>
                        </a:rPr>
                        <a:t>FoLSM TEL team: </a:t>
                      </a:r>
                      <a:r>
                        <a:rPr lang="en-GB" sz="1800" u="sng">
                          <a:effectLst/>
                          <a:hlinkClick r:id="rId3"/>
                        </a:rPr>
                        <a:t>https://keats.kcl.ac.uk/course/index.php?categoryid=2794</a:t>
                      </a:r>
                      <a:endParaRPr lang="en-GB" sz="1800">
                        <a:effectLst/>
                        <a:latin typeface="Arial" panose="020B0604020202020204" pitchFamily="34" charset="0"/>
                        <a:ea typeface="DengXian" panose="02010600030101010101" pitchFamily="2" charset="-122"/>
                      </a:endParaRPr>
                    </a:p>
                  </a:txBody>
                  <a:tcPr marL="68580" marR="68580" marT="0" marB="0"/>
                </a:tc>
                <a:extLst>
                  <a:ext uri="{0D108BD9-81ED-4DB2-BD59-A6C34878D82A}">
                    <a16:rowId xmlns:a16="http://schemas.microsoft.com/office/drawing/2014/main" val="121100123"/>
                  </a:ext>
                </a:extLst>
              </a:tr>
              <a:tr h="510809">
                <a:tc>
                  <a:txBody>
                    <a:bodyPr/>
                    <a:lstStyle/>
                    <a:p>
                      <a:pPr>
                        <a:spcAft>
                          <a:spcPts val="0"/>
                        </a:spcAft>
                      </a:pPr>
                      <a:r>
                        <a:rPr lang="en-GB" sz="1800">
                          <a:effectLst/>
                        </a:rPr>
                        <a:t>The module/project/teaching delivery</a:t>
                      </a:r>
                      <a:endParaRPr lang="en-GB" sz="1800">
                        <a:effectLst/>
                        <a:latin typeface="Arial" panose="020B0604020202020204" pitchFamily="34" charset="0"/>
                        <a:ea typeface="DengXian" panose="02010600030101010101" pitchFamily="2" charset="-122"/>
                      </a:endParaRPr>
                    </a:p>
                  </a:txBody>
                  <a:tcPr marL="68580" marR="68580" marT="0" marB="0"/>
                </a:tc>
                <a:tc>
                  <a:txBody>
                    <a:bodyPr/>
                    <a:lstStyle/>
                    <a:p>
                      <a:pPr>
                        <a:spcAft>
                          <a:spcPts val="0"/>
                        </a:spcAft>
                      </a:pPr>
                      <a:r>
                        <a:rPr lang="en-GB" sz="1800" u="sng">
                          <a:effectLst/>
                          <a:hlinkClick r:id="rId4"/>
                        </a:rPr>
                        <a:t>shuangyu.li@kcl.ac.uk</a:t>
                      </a:r>
                      <a:r>
                        <a:rPr lang="en-GB" sz="1800">
                          <a:effectLst/>
                        </a:rPr>
                        <a:t> </a:t>
                      </a:r>
                      <a:endParaRPr lang="en-GB" sz="1800">
                        <a:effectLst/>
                        <a:latin typeface="Arial" panose="020B0604020202020204" pitchFamily="34" charset="0"/>
                        <a:ea typeface="DengXian" panose="02010600030101010101" pitchFamily="2" charset="-122"/>
                      </a:endParaRPr>
                    </a:p>
                  </a:txBody>
                  <a:tcPr marL="68580" marR="68580" marT="0" marB="0"/>
                </a:tc>
                <a:extLst>
                  <a:ext uri="{0D108BD9-81ED-4DB2-BD59-A6C34878D82A}">
                    <a16:rowId xmlns:a16="http://schemas.microsoft.com/office/drawing/2014/main" val="1596984726"/>
                  </a:ext>
                </a:extLst>
              </a:tr>
              <a:tr h="510809">
                <a:tc>
                  <a:txBody>
                    <a:bodyPr/>
                    <a:lstStyle/>
                    <a:p>
                      <a:pPr>
                        <a:spcAft>
                          <a:spcPts val="0"/>
                        </a:spcAft>
                      </a:pPr>
                      <a:r>
                        <a:rPr lang="en-GB" sz="1800">
                          <a:effectLst/>
                        </a:rPr>
                        <a:t>Anything not covered above</a:t>
                      </a:r>
                      <a:endParaRPr lang="en-GB" sz="1800">
                        <a:effectLst/>
                        <a:latin typeface="Arial" panose="020B0604020202020204" pitchFamily="34" charset="0"/>
                        <a:ea typeface="DengXian" panose="02010600030101010101" pitchFamily="2" charset="-122"/>
                      </a:endParaRPr>
                    </a:p>
                  </a:txBody>
                  <a:tcPr marL="68580" marR="68580" marT="0" marB="0"/>
                </a:tc>
                <a:tc>
                  <a:txBody>
                    <a:bodyPr/>
                    <a:lstStyle/>
                    <a:p>
                      <a:pPr>
                        <a:spcAft>
                          <a:spcPts val="0"/>
                        </a:spcAft>
                      </a:pPr>
                      <a:r>
                        <a:rPr lang="en-GB" sz="1800" u="sng" dirty="0">
                          <a:effectLst/>
                          <a:hlinkClick r:id="rId5"/>
                        </a:rPr>
                        <a:t>mbbsstage2@kcl.ac.uk</a:t>
                      </a:r>
                      <a:endParaRPr lang="en-GB" sz="1800" dirty="0">
                        <a:effectLst/>
                        <a:latin typeface="Arial" panose="020B0604020202020204" pitchFamily="34" charset="0"/>
                        <a:ea typeface="DengXian" panose="02010600030101010101" pitchFamily="2" charset="-122"/>
                      </a:endParaRPr>
                    </a:p>
                  </a:txBody>
                  <a:tcPr marL="68580" marR="68580" marT="0" marB="0"/>
                </a:tc>
                <a:extLst>
                  <a:ext uri="{0D108BD9-81ED-4DB2-BD59-A6C34878D82A}">
                    <a16:rowId xmlns:a16="http://schemas.microsoft.com/office/drawing/2014/main" val="3572523592"/>
                  </a:ext>
                </a:extLst>
              </a:tr>
            </a:tbl>
          </a:graphicData>
        </a:graphic>
      </p:graphicFrame>
    </p:spTree>
    <p:extLst>
      <p:ext uri="{BB962C8B-B14F-4D97-AF65-F5344CB8AC3E}">
        <p14:creationId xmlns:p14="http://schemas.microsoft.com/office/powerpoint/2010/main" val="121570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F2D4D-E00D-4EC6-B7BC-F1FB68D0BE98}"/>
              </a:ext>
            </a:extLst>
          </p:cNvPr>
          <p:cNvSpPr>
            <a:spLocks noGrp="1"/>
          </p:cNvSpPr>
          <p:nvPr>
            <p:ph type="title"/>
          </p:nvPr>
        </p:nvSpPr>
        <p:spPr/>
        <p:txBody>
          <a:bodyPr/>
          <a:lstStyle/>
          <a:p>
            <a:endParaRPr lang="en-GB"/>
          </a:p>
        </p:txBody>
      </p:sp>
      <p:pic>
        <p:nvPicPr>
          <p:cNvPr id="5" name="Content Placeholder 4" descr="A picture containing person&#10;&#10;Description generated with very high confidence">
            <a:extLst>
              <a:ext uri="{FF2B5EF4-FFF2-40B4-BE49-F238E27FC236}">
                <a16:creationId xmlns:a16="http://schemas.microsoft.com/office/drawing/2014/main" id="{293DA10C-A044-4635-9956-701E163622C4}"/>
              </a:ext>
            </a:extLst>
          </p:cNvPr>
          <p:cNvPicPr>
            <a:picLocks noGrp="1" noChangeAspect="1"/>
          </p:cNvPicPr>
          <p:nvPr>
            <p:ph sz="half" idx="1"/>
          </p:nvPr>
        </p:nvPicPr>
        <p:blipFill>
          <a:blip r:embed="rId2"/>
          <a:stretch>
            <a:fillRect/>
          </a:stretch>
        </p:blipFill>
        <p:spPr>
          <a:xfrm>
            <a:off x="0" y="0"/>
            <a:ext cx="9144000" cy="6858000"/>
          </a:xfrm>
        </p:spPr>
      </p:pic>
    </p:spTree>
    <p:extLst>
      <p:ext uri="{BB962C8B-B14F-4D97-AF65-F5344CB8AC3E}">
        <p14:creationId xmlns:p14="http://schemas.microsoft.com/office/powerpoint/2010/main" val="108368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AF69D-409F-4813-9F5C-3FD4EDBBCB64}"/>
              </a:ext>
            </a:extLst>
          </p:cNvPr>
          <p:cNvSpPr>
            <a:spLocks noGrp="1"/>
          </p:cNvSpPr>
          <p:nvPr>
            <p:ph type="title"/>
          </p:nvPr>
        </p:nvSpPr>
        <p:spPr>
          <a:xfrm>
            <a:off x="457200" y="113273"/>
            <a:ext cx="8229600" cy="579437"/>
          </a:xfrm>
        </p:spPr>
        <p:txBody>
          <a:bodyPr/>
          <a:lstStyle/>
          <a:p>
            <a:r>
              <a:rPr lang="en-GB" sz="2800" dirty="0"/>
              <a:t>GMC Graduate Outcomes 1--the doctor as scholar and scientist</a:t>
            </a:r>
            <a:br>
              <a:rPr lang="en-GB" sz="2800" dirty="0"/>
            </a:br>
            <a:r>
              <a:rPr lang="en-GB" sz="2800" dirty="0"/>
              <a:t> </a:t>
            </a:r>
          </a:p>
        </p:txBody>
      </p:sp>
      <p:sp>
        <p:nvSpPr>
          <p:cNvPr id="3" name="Content Placeholder 2">
            <a:extLst>
              <a:ext uri="{FF2B5EF4-FFF2-40B4-BE49-F238E27FC236}">
                <a16:creationId xmlns:a16="http://schemas.microsoft.com/office/drawing/2014/main" id="{D4142662-C5F8-4DD5-B2D2-C6BB6ADF4F5A}"/>
              </a:ext>
            </a:extLst>
          </p:cNvPr>
          <p:cNvSpPr>
            <a:spLocks noGrp="1"/>
          </p:cNvSpPr>
          <p:nvPr>
            <p:ph sz="half" idx="1"/>
          </p:nvPr>
        </p:nvSpPr>
        <p:spPr/>
        <p:txBody>
          <a:bodyPr/>
          <a:lstStyle/>
          <a:p>
            <a:r>
              <a:rPr lang="en-GB" sz="2000" dirty="0">
                <a:latin typeface="+mj-lt"/>
                <a:ea typeface="Gungsuh" panose="020B0503020000020004" pitchFamily="18" charset="-127"/>
                <a:cs typeface="Angsana New" panose="020B0502040204020203" pitchFamily="18" charset="-34"/>
              </a:rPr>
              <a:t>8. The graduate will be able to </a:t>
            </a:r>
            <a:r>
              <a:rPr lang="en-GB" sz="2000" dirty="0">
                <a:solidFill>
                  <a:srgbClr val="FF0000"/>
                </a:solidFill>
                <a:latin typeface="+mj-lt"/>
                <a:ea typeface="Gungsuh" panose="020B0503020000020004" pitchFamily="18" charset="-127"/>
                <a:cs typeface="Angsana New" panose="020B0502040204020203" pitchFamily="18" charset="-34"/>
              </a:rPr>
              <a:t>apply</a:t>
            </a:r>
            <a:r>
              <a:rPr lang="en-GB" sz="2000" dirty="0">
                <a:latin typeface="+mj-lt"/>
                <a:ea typeface="Gungsuh" panose="020B0503020000020004" pitchFamily="18" charset="-127"/>
                <a:cs typeface="Angsana New" panose="020B0502040204020203" pitchFamily="18" charset="-34"/>
              </a:rPr>
              <a:t> to </a:t>
            </a:r>
            <a:r>
              <a:rPr lang="en-GB" sz="2000" dirty="0">
                <a:solidFill>
                  <a:srgbClr val="FF0000"/>
                </a:solidFill>
                <a:latin typeface="+mj-lt"/>
                <a:ea typeface="Gungsuh" panose="020B0503020000020004" pitchFamily="18" charset="-127"/>
                <a:cs typeface="Angsana New" panose="020B0502040204020203" pitchFamily="18" charset="-34"/>
              </a:rPr>
              <a:t>medical practice </a:t>
            </a:r>
            <a:r>
              <a:rPr lang="en-GB" sz="2000" dirty="0">
                <a:latin typeface="+mj-lt"/>
                <a:ea typeface="Gungsuh" panose="020B0503020000020004" pitchFamily="18" charset="-127"/>
                <a:cs typeface="Angsana New" panose="020B0502040204020203" pitchFamily="18" charset="-34"/>
              </a:rPr>
              <a:t>biomedical scientific </a:t>
            </a:r>
            <a:r>
              <a:rPr lang="en-GB" sz="2000" dirty="0">
                <a:solidFill>
                  <a:srgbClr val="FF0000"/>
                </a:solidFill>
                <a:latin typeface="+mj-lt"/>
                <a:ea typeface="Gungsuh" panose="020B0503020000020004" pitchFamily="18" charset="-127"/>
                <a:cs typeface="Angsana New" panose="020B0502040204020203" pitchFamily="18" charset="-34"/>
              </a:rPr>
              <a:t>principles, method and knowledge </a:t>
            </a:r>
            <a:r>
              <a:rPr lang="en-GB" sz="2000" dirty="0">
                <a:latin typeface="+mj-lt"/>
                <a:ea typeface="Gungsuh" panose="020B0503020000020004" pitchFamily="18" charset="-127"/>
                <a:cs typeface="Angsana New" panose="020B0502040204020203" pitchFamily="18" charset="-34"/>
              </a:rPr>
              <a:t>relating to: anatomy, biochemistry, cell biology, genetics, immunology, microbiology, molecular biology, nutrition, pathology, pharmacology and physiology. </a:t>
            </a:r>
          </a:p>
          <a:p>
            <a:r>
              <a:rPr lang="en-GB" sz="2000" dirty="0">
                <a:latin typeface="+mj-lt"/>
                <a:ea typeface="Gungsuh" panose="020B0503020000020004" pitchFamily="18" charset="-127"/>
                <a:cs typeface="Angsana New" panose="020B0502040204020203" pitchFamily="18" charset="-34"/>
              </a:rPr>
              <a:t>9. </a:t>
            </a:r>
            <a:r>
              <a:rPr lang="en-GB" sz="2000" dirty="0">
                <a:solidFill>
                  <a:srgbClr val="FF0000"/>
                </a:solidFill>
                <a:latin typeface="+mj-lt"/>
                <a:ea typeface="Gungsuh" panose="020B0503020000020004" pitchFamily="18" charset="-127"/>
                <a:cs typeface="Angsana New" panose="020B0502040204020203" pitchFamily="18" charset="-34"/>
              </a:rPr>
              <a:t>Apply</a:t>
            </a:r>
            <a:r>
              <a:rPr lang="en-GB" sz="2000" dirty="0">
                <a:latin typeface="+mj-lt"/>
                <a:ea typeface="Gungsuh" panose="020B0503020000020004" pitchFamily="18" charset="-127"/>
                <a:cs typeface="Angsana New" panose="020B0502040204020203" pitchFamily="18" charset="-34"/>
              </a:rPr>
              <a:t> psychological </a:t>
            </a:r>
            <a:r>
              <a:rPr lang="en-GB" sz="2000" dirty="0">
                <a:solidFill>
                  <a:srgbClr val="FF0000"/>
                </a:solidFill>
                <a:latin typeface="+mj-lt"/>
                <a:ea typeface="Gungsuh" panose="020B0503020000020004" pitchFamily="18" charset="-127"/>
                <a:cs typeface="Angsana New" panose="020B0502040204020203" pitchFamily="18" charset="-34"/>
              </a:rPr>
              <a:t>principles, method and knowledge </a:t>
            </a:r>
            <a:r>
              <a:rPr lang="en-GB" sz="2000" dirty="0">
                <a:latin typeface="+mj-lt"/>
                <a:ea typeface="Gungsuh" panose="020B0503020000020004" pitchFamily="18" charset="-127"/>
                <a:cs typeface="Angsana New" panose="020B0502040204020203" pitchFamily="18" charset="-34"/>
              </a:rPr>
              <a:t>to </a:t>
            </a:r>
            <a:r>
              <a:rPr lang="en-GB" sz="2000" dirty="0">
                <a:solidFill>
                  <a:srgbClr val="FF0000"/>
                </a:solidFill>
                <a:latin typeface="+mj-lt"/>
                <a:ea typeface="Gungsuh" panose="020B0503020000020004" pitchFamily="18" charset="-127"/>
                <a:cs typeface="Angsana New" panose="020B0502040204020203" pitchFamily="18" charset="-34"/>
              </a:rPr>
              <a:t>medical practice</a:t>
            </a:r>
            <a:r>
              <a:rPr lang="en-GB" sz="2000" dirty="0">
                <a:latin typeface="+mj-lt"/>
                <a:ea typeface="Gungsuh" panose="020B0503020000020004" pitchFamily="18" charset="-127"/>
                <a:cs typeface="Angsana New" panose="020B0502040204020203" pitchFamily="18" charset="-34"/>
              </a:rPr>
              <a:t>.</a:t>
            </a:r>
          </a:p>
          <a:p>
            <a:r>
              <a:rPr lang="en-GB" sz="2000" dirty="0">
                <a:latin typeface="+mj-lt"/>
                <a:ea typeface="Gungsuh" panose="020B0503020000020004" pitchFamily="18" charset="-127"/>
                <a:cs typeface="Angsana New" panose="020B0502040204020203" pitchFamily="18" charset="-34"/>
              </a:rPr>
              <a:t>10. </a:t>
            </a:r>
            <a:r>
              <a:rPr lang="en-GB" sz="2000" dirty="0">
                <a:solidFill>
                  <a:srgbClr val="FF0000"/>
                </a:solidFill>
                <a:latin typeface="+mj-lt"/>
                <a:ea typeface="Gungsuh" panose="020B0503020000020004" pitchFamily="18" charset="-127"/>
                <a:cs typeface="Angsana New" panose="020B0502040204020203" pitchFamily="18" charset="-34"/>
              </a:rPr>
              <a:t>Apply</a:t>
            </a:r>
            <a:r>
              <a:rPr lang="en-GB" sz="2000" dirty="0">
                <a:latin typeface="+mj-lt"/>
                <a:ea typeface="Gungsuh" panose="020B0503020000020004" pitchFamily="18" charset="-127"/>
                <a:cs typeface="Angsana New" panose="020B0502040204020203" pitchFamily="18" charset="-34"/>
              </a:rPr>
              <a:t> social science </a:t>
            </a:r>
            <a:r>
              <a:rPr lang="en-GB" sz="2000" dirty="0">
                <a:solidFill>
                  <a:srgbClr val="FF0000"/>
                </a:solidFill>
                <a:latin typeface="+mj-lt"/>
                <a:ea typeface="Gungsuh" panose="020B0503020000020004" pitchFamily="18" charset="-127"/>
                <a:cs typeface="Angsana New" panose="020B0502040204020203" pitchFamily="18" charset="-34"/>
              </a:rPr>
              <a:t>principles, method and knowledge </a:t>
            </a:r>
            <a:r>
              <a:rPr lang="en-GB" sz="2000" dirty="0">
                <a:latin typeface="+mj-lt"/>
                <a:ea typeface="Gungsuh" panose="020B0503020000020004" pitchFamily="18" charset="-127"/>
                <a:cs typeface="Angsana New" panose="020B0502040204020203" pitchFamily="18" charset="-34"/>
              </a:rPr>
              <a:t>to </a:t>
            </a:r>
            <a:r>
              <a:rPr lang="en-GB" sz="2000" dirty="0">
                <a:solidFill>
                  <a:srgbClr val="FF0000"/>
                </a:solidFill>
                <a:latin typeface="+mj-lt"/>
                <a:ea typeface="Gungsuh" panose="020B0503020000020004" pitchFamily="18" charset="-127"/>
                <a:cs typeface="Angsana New" panose="020B0502040204020203" pitchFamily="18" charset="-34"/>
              </a:rPr>
              <a:t>medical practice</a:t>
            </a:r>
            <a:r>
              <a:rPr lang="en-GB" sz="2000" dirty="0">
                <a:latin typeface="+mj-lt"/>
                <a:ea typeface="Gungsuh" panose="020B0503020000020004" pitchFamily="18" charset="-127"/>
                <a:cs typeface="Angsana New" panose="020B0502040204020203" pitchFamily="18" charset="-34"/>
              </a:rPr>
              <a:t>.</a:t>
            </a:r>
          </a:p>
          <a:p>
            <a:r>
              <a:rPr lang="en-GB" sz="2000" dirty="0">
                <a:latin typeface="+mj-lt"/>
                <a:ea typeface="Gungsuh" panose="020B0503020000020004" pitchFamily="18" charset="-127"/>
                <a:cs typeface="Angsana New" panose="020B0502040204020203" pitchFamily="18" charset="-34"/>
              </a:rPr>
              <a:t>11. </a:t>
            </a:r>
            <a:r>
              <a:rPr lang="en-GB" sz="2000" dirty="0">
                <a:solidFill>
                  <a:srgbClr val="FF0000"/>
                </a:solidFill>
                <a:latin typeface="+mj-lt"/>
                <a:ea typeface="Gungsuh" panose="020B0503020000020004" pitchFamily="18" charset="-127"/>
                <a:cs typeface="Angsana New" panose="020B0502040204020203" pitchFamily="18" charset="-34"/>
              </a:rPr>
              <a:t>Apply</a:t>
            </a:r>
            <a:r>
              <a:rPr lang="en-GB" sz="2000" dirty="0">
                <a:latin typeface="+mj-lt"/>
                <a:ea typeface="Gungsuh" panose="020B0503020000020004" pitchFamily="18" charset="-127"/>
                <a:cs typeface="Angsana New" panose="020B0502040204020203" pitchFamily="18" charset="-34"/>
              </a:rPr>
              <a:t> to </a:t>
            </a:r>
            <a:r>
              <a:rPr lang="en-GB" sz="2000" dirty="0">
                <a:solidFill>
                  <a:srgbClr val="FF0000"/>
                </a:solidFill>
                <a:latin typeface="+mj-lt"/>
                <a:ea typeface="Gungsuh" panose="020B0503020000020004" pitchFamily="18" charset="-127"/>
                <a:cs typeface="Angsana New" panose="020B0502040204020203" pitchFamily="18" charset="-34"/>
              </a:rPr>
              <a:t>medical practice </a:t>
            </a:r>
            <a:r>
              <a:rPr lang="en-GB" sz="2000" dirty="0">
                <a:latin typeface="+mj-lt"/>
                <a:ea typeface="Gungsuh" panose="020B0503020000020004" pitchFamily="18" charset="-127"/>
                <a:cs typeface="Angsana New" panose="020B0502040204020203" pitchFamily="18" charset="-34"/>
              </a:rPr>
              <a:t>the </a:t>
            </a:r>
            <a:r>
              <a:rPr lang="en-GB" sz="2000" dirty="0">
                <a:solidFill>
                  <a:srgbClr val="FF0000"/>
                </a:solidFill>
                <a:latin typeface="+mj-lt"/>
                <a:ea typeface="Gungsuh" panose="020B0503020000020004" pitchFamily="18" charset="-127"/>
                <a:cs typeface="Angsana New" panose="020B0502040204020203" pitchFamily="18" charset="-34"/>
              </a:rPr>
              <a:t>principles, method and knowledge </a:t>
            </a:r>
            <a:r>
              <a:rPr lang="en-GB" sz="2000" dirty="0">
                <a:latin typeface="+mj-lt"/>
                <a:ea typeface="Gungsuh" panose="020B0503020000020004" pitchFamily="18" charset="-127"/>
                <a:cs typeface="Angsana New" panose="020B0502040204020203" pitchFamily="18" charset="-34"/>
              </a:rPr>
              <a:t>of population health and the improvement of health and health care.</a:t>
            </a:r>
          </a:p>
          <a:p>
            <a:r>
              <a:rPr lang="en-GB" sz="2000" dirty="0">
                <a:latin typeface="+mj-lt"/>
                <a:ea typeface="Gungsuh" panose="020B0503020000020004" pitchFamily="18" charset="-127"/>
                <a:cs typeface="Angsana New" panose="020B0502040204020203" pitchFamily="18" charset="-34"/>
              </a:rPr>
              <a:t>12. </a:t>
            </a:r>
            <a:r>
              <a:rPr lang="en-GB" sz="2000" dirty="0">
                <a:solidFill>
                  <a:srgbClr val="FF0000"/>
                </a:solidFill>
                <a:latin typeface="+mj-lt"/>
                <a:ea typeface="Gungsuh" panose="020B0503020000020004" pitchFamily="18" charset="-127"/>
                <a:cs typeface="Angsana New" panose="020B0502040204020203" pitchFamily="18" charset="-34"/>
              </a:rPr>
              <a:t>Apply</a:t>
            </a:r>
            <a:r>
              <a:rPr lang="en-GB" sz="2000" dirty="0">
                <a:latin typeface="+mj-lt"/>
                <a:ea typeface="Gungsuh" panose="020B0503020000020004" pitchFamily="18" charset="-127"/>
                <a:cs typeface="Angsana New" panose="020B0502040204020203" pitchFamily="18" charset="-34"/>
              </a:rPr>
              <a:t> scientific </a:t>
            </a:r>
            <a:r>
              <a:rPr lang="en-GB" sz="2000" dirty="0">
                <a:solidFill>
                  <a:srgbClr val="FF0000"/>
                </a:solidFill>
                <a:latin typeface="+mj-lt"/>
                <a:ea typeface="Gungsuh" panose="020B0503020000020004" pitchFamily="18" charset="-127"/>
                <a:cs typeface="Angsana New" panose="020B0502040204020203" pitchFamily="18" charset="-34"/>
              </a:rPr>
              <a:t>method and approaches </a:t>
            </a:r>
            <a:r>
              <a:rPr lang="en-GB" sz="2000" dirty="0">
                <a:latin typeface="+mj-lt"/>
                <a:ea typeface="Gungsuh" panose="020B0503020000020004" pitchFamily="18" charset="-127"/>
                <a:cs typeface="Angsana New" panose="020B0502040204020203" pitchFamily="18" charset="-34"/>
              </a:rPr>
              <a:t>to medical </a:t>
            </a:r>
            <a:r>
              <a:rPr lang="en-GB" sz="2000" dirty="0">
                <a:solidFill>
                  <a:srgbClr val="FF0000"/>
                </a:solidFill>
                <a:latin typeface="+mj-lt"/>
                <a:ea typeface="Gungsuh" panose="020B0503020000020004" pitchFamily="18" charset="-127"/>
                <a:cs typeface="Angsana New" panose="020B0502040204020203" pitchFamily="18" charset="-34"/>
              </a:rPr>
              <a:t>research</a:t>
            </a:r>
            <a:r>
              <a:rPr lang="en-GB" sz="2000" dirty="0">
                <a:latin typeface="+mj-lt"/>
                <a:ea typeface="Gungsuh" panose="020B0503020000020004" pitchFamily="18" charset="-127"/>
                <a:cs typeface="Angsana New" panose="020B0502040204020203" pitchFamily="18" charset="-34"/>
              </a:rPr>
              <a:t>.</a:t>
            </a:r>
          </a:p>
        </p:txBody>
      </p:sp>
    </p:spTree>
    <p:extLst>
      <p:ext uri="{BB962C8B-B14F-4D97-AF65-F5344CB8AC3E}">
        <p14:creationId xmlns:p14="http://schemas.microsoft.com/office/powerpoint/2010/main" val="55704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4C4CD3-2626-4432-B4C7-B25130EBACA9}"/>
              </a:ext>
            </a:extLst>
          </p:cNvPr>
          <p:cNvSpPr>
            <a:spLocks noGrp="1"/>
          </p:cNvSpPr>
          <p:nvPr>
            <p:ph type="title"/>
          </p:nvPr>
        </p:nvSpPr>
        <p:spPr/>
        <p:txBody>
          <a:bodyPr/>
          <a:lstStyle/>
          <a:p>
            <a:r>
              <a:rPr lang="en-GB" dirty="0"/>
              <a:t>What is SPM?</a:t>
            </a:r>
          </a:p>
        </p:txBody>
      </p:sp>
      <p:sp>
        <p:nvSpPr>
          <p:cNvPr id="5" name="Content Placeholder 4">
            <a:extLst>
              <a:ext uri="{FF2B5EF4-FFF2-40B4-BE49-F238E27FC236}">
                <a16:creationId xmlns:a16="http://schemas.microsoft.com/office/drawing/2014/main" id="{718BEDE7-08DD-4637-899B-28133AD7C8E3}"/>
              </a:ext>
            </a:extLst>
          </p:cNvPr>
          <p:cNvSpPr>
            <a:spLocks noGrp="1"/>
          </p:cNvSpPr>
          <p:nvPr>
            <p:ph sz="half" idx="1"/>
          </p:nvPr>
        </p:nvSpPr>
        <p:spPr/>
        <p:txBody>
          <a:bodyPr/>
          <a:lstStyle/>
          <a:p>
            <a:endParaRPr lang="en-GB" dirty="0">
              <a:latin typeface="+mj-lt"/>
            </a:endParaRPr>
          </a:p>
          <a:p>
            <a:pPr marL="457200" indent="-457200">
              <a:buFont typeface="+mj-lt"/>
              <a:buAutoNum type="arabicPeriod"/>
            </a:pPr>
            <a:r>
              <a:rPr lang="en-US" dirty="0">
                <a:latin typeface="+mj-lt"/>
              </a:rPr>
              <a:t>A project based module</a:t>
            </a:r>
          </a:p>
          <a:p>
            <a:pPr marL="457200" indent="-457200">
              <a:buFont typeface="+mj-lt"/>
              <a:buAutoNum type="arabicPeriod"/>
            </a:pPr>
            <a:r>
              <a:rPr lang="en-US" dirty="0">
                <a:latin typeface="+mj-lt"/>
              </a:rPr>
              <a:t>must-pass in Stage 2 and is worth 30 credits</a:t>
            </a:r>
          </a:p>
          <a:p>
            <a:pPr marL="457200" indent="-457200">
              <a:buFont typeface="+mj-lt"/>
              <a:buAutoNum type="arabicPeriod"/>
            </a:pPr>
            <a:r>
              <a:rPr lang="en-US" dirty="0">
                <a:latin typeface="+mj-lt"/>
              </a:rPr>
              <a:t>introducing them to critical reasoning and </a:t>
            </a:r>
            <a:r>
              <a:rPr lang="en-US" b="1" dirty="0">
                <a:latin typeface="+mj-lt"/>
              </a:rPr>
              <a:t>basic research methodology</a:t>
            </a:r>
            <a:r>
              <a:rPr lang="en-US" dirty="0">
                <a:latin typeface="+mj-lt"/>
              </a:rPr>
              <a:t>, </a:t>
            </a:r>
            <a:r>
              <a:rPr lang="en-US" b="1" dirty="0">
                <a:latin typeface="+mj-lt"/>
              </a:rPr>
              <a:t>lab skills</a:t>
            </a:r>
            <a:r>
              <a:rPr lang="en-US" dirty="0">
                <a:latin typeface="+mj-lt"/>
              </a:rPr>
              <a:t>, </a:t>
            </a:r>
            <a:r>
              <a:rPr lang="en-US" b="1" dirty="0">
                <a:latin typeface="+mj-lt"/>
              </a:rPr>
              <a:t>audit, systematic (like) literature review</a:t>
            </a:r>
            <a:r>
              <a:rPr lang="en-US" dirty="0">
                <a:latin typeface="+mj-lt"/>
              </a:rPr>
              <a:t>. </a:t>
            </a:r>
          </a:p>
          <a:p>
            <a:pPr marL="457200" indent="-457200">
              <a:buFont typeface="+mj-lt"/>
              <a:buAutoNum type="arabicPeriod"/>
            </a:pPr>
            <a:r>
              <a:rPr lang="en-US" dirty="0">
                <a:latin typeface="+mj-lt"/>
              </a:rPr>
              <a:t>The SPMs constitute an integral part of students’ lifelong professional development that leads them to become doctors as scholars and scientists. </a:t>
            </a:r>
            <a:endParaRPr lang="en-GB" dirty="0">
              <a:latin typeface="+mj-lt"/>
            </a:endParaRPr>
          </a:p>
        </p:txBody>
      </p:sp>
    </p:spTree>
    <p:extLst>
      <p:ext uri="{BB962C8B-B14F-4D97-AF65-F5344CB8AC3E}">
        <p14:creationId xmlns:p14="http://schemas.microsoft.com/office/powerpoint/2010/main" val="261484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AB5EC-64BB-4B42-889F-1EE86733DA5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D481794-2FD3-42B7-BCA7-D40950A6D594}"/>
              </a:ext>
            </a:extLst>
          </p:cNvPr>
          <p:cNvSpPr>
            <a:spLocks noGrp="1"/>
          </p:cNvSpPr>
          <p:nvPr>
            <p:ph sz="half" idx="1"/>
          </p:nvPr>
        </p:nvSpPr>
        <p:spPr/>
        <p:txBody>
          <a:bodyPr/>
          <a:lstStyle/>
          <a:p>
            <a:pPr>
              <a:buFont typeface="Arial" panose="020B0604020202020204" pitchFamily="34" charset="0"/>
              <a:buChar char="•"/>
            </a:pPr>
            <a:r>
              <a:rPr lang="en-GB" dirty="0">
                <a:latin typeface="+mj-lt"/>
              </a:rPr>
              <a:t>110 projects on offer in 2019</a:t>
            </a:r>
          </a:p>
          <a:p>
            <a:pPr>
              <a:buFont typeface="Arial" panose="020B0604020202020204" pitchFamily="34" charset="0"/>
              <a:buChar char="•"/>
            </a:pPr>
            <a:r>
              <a:rPr lang="en-GB" dirty="0">
                <a:latin typeface="+mj-lt"/>
              </a:rPr>
              <a:t>Clinicians, Researchers, academics, </a:t>
            </a:r>
          </a:p>
          <a:p>
            <a:pPr>
              <a:buFont typeface="Arial" panose="020B0604020202020204" pitchFamily="34" charset="0"/>
              <a:buChar char="•"/>
            </a:pPr>
            <a:r>
              <a:rPr lang="en-GB" dirty="0">
                <a:latin typeface="+mj-lt"/>
              </a:rPr>
              <a:t>FoSLM, </a:t>
            </a:r>
            <a:r>
              <a:rPr lang="en-GB" dirty="0" err="1">
                <a:latin typeface="+mj-lt"/>
              </a:rPr>
              <a:t>IoPPN</a:t>
            </a:r>
            <a:r>
              <a:rPr lang="en-GB" dirty="0">
                <a:latin typeface="+mj-lt"/>
              </a:rPr>
              <a:t>, Arts &amp; Humanities, NMPC, SSPP</a:t>
            </a:r>
          </a:p>
          <a:p>
            <a:pPr>
              <a:buFont typeface="Arial" panose="020B0604020202020204" pitchFamily="34" charset="0"/>
              <a:buChar char="•"/>
            </a:pPr>
            <a:r>
              <a:rPr lang="en-GB" dirty="0">
                <a:latin typeface="+mj-lt"/>
              </a:rPr>
              <a:t>KHP</a:t>
            </a:r>
          </a:p>
        </p:txBody>
      </p:sp>
    </p:spTree>
    <p:extLst>
      <p:ext uri="{BB962C8B-B14F-4D97-AF65-F5344CB8AC3E}">
        <p14:creationId xmlns:p14="http://schemas.microsoft.com/office/powerpoint/2010/main" val="231446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C1737-B8AF-4F65-A676-5DB269BBD755}"/>
              </a:ext>
            </a:extLst>
          </p:cNvPr>
          <p:cNvSpPr>
            <a:spLocks noGrp="1"/>
          </p:cNvSpPr>
          <p:nvPr>
            <p:ph type="title"/>
          </p:nvPr>
        </p:nvSpPr>
        <p:spPr>
          <a:xfrm>
            <a:off x="457200" y="0"/>
            <a:ext cx="8229600" cy="925551"/>
          </a:xfrm>
        </p:spPr>
        <p:txBody>
          <a:bodyPr/>
          <a:lstStyle/>
          <a:p>
            <a:br>
              <a:rPr lang="en-GB" dirty="0"/>
            </a:br>
            <a:r>
              <a:rPr lang="en-US" dirty="0"/>
              <a:t>When does the Scholarly Project Module run?</a:t>
            </a:r>
            <a:br>
              <a:rPr lang="en-US" dirty="0"/>
            </a:br>
            <a:endParaRPr lang="en-GB" dirty="0"/>
          </a:p>
        </p:txBody>
      </p:sp>
      <p:sp>
        <p:nvSpPr>
          <p:cNvPr id="3" name="Content Placeholder 2">
            <a:extLst>
              <a:ext uri="{FF2B5EF4-FFF2-40B4-BE49-F238E27FC236}">
                <a16:creationId xmlns:a16="http://schemas.microsoft.com/office/drawing/2014/main" id="{D6DAA311-31DD-445E-A380-438A857970D9}"/>
              </a:ext>
            </a:extLst>
          </p:cNvPr>
          <p:cNvSpPr>
            <a:spLocks noGrp="1"/>
          </p:cNvSpPr>
          <p:nvPr>
            <p:ph sz="half" idx="1"/>
          </p:nvPr>
        </p:nvSpPr>
        <p:spPr/>
        <p:txBody>
          <a:bodyPr/>
          <a:lstStyle/>
          <a:p>
            <a:endParaRPr lang="en-GB" dirty="0">
              <a:latin typeface="+mj-lt"/>
            </a:endParaRPr>
          </a:p>
          <a:p>
            <a:r>
              <a:rPr lang="en-US" dirty="0">
                <a:latin typeface="+mj-lt"/>
              </a:rPr>
              <a:t>•First semester of MBBS year 3 (September to December) for </a:t>
            </a:r>
            <a:r>
              <a:rPr lang="en-US" b="1" dirty="0">
                <a:latin typeface="+mj-lt"/>
              </a:rPr>
              <a:t>12 </a:t>
            </a:r>
            <a:r>
              <a:rPr lang="en-US" dirty="0">
                <a:latin typeface="+mj-lt"/>
              </a:rPr>
              <a:t>weeks.</a:t>
            </a:r>
          </a:p>
          <a:p>
            <a:r>
              <a:rPr lang="en-US" dirty="0">
                <a:latin typeface="+mj-lt"/>
              </a:rPr>
              <a:t>•Supervisors can choose to run your project either on a </a:t>
            </a:r>
            <a:r>
              <a:rPr lang="en-US" b="1" dirty="0">
                <a:latin typeface="+mj-lt"/>
              </a:rPr>
              <a:t>Tue or a Fri. </a:t>
            </a:r>
            <a:r>
              <a:rPr lang="en-US" dirty="0">
                <a:latin typeface="+mj-lt"/>
              </a:rPr>
              <a:t>You may also choose to split your students into two groups and run your project on both days. Each student has one day a week to do their scholarly projects for 12 weeks.</a:t>
            </a:r>
          </a:p>
          <a:p>
            <a:pPr>
              <a:buFont typeface="Arial" panose="020B0604020202020204" pitchFamily="34" charset="0"/>
              <a:buChar char="•"/>
            </a:pPr>
            <a:r>
              <a:rPr lang="en-GB" dirty="0">
                <a:latin typeface="+mj-lt"/>
              </a:rPr>
              <a:t>Minimal of 4 meetings per student with regular coms through emails.</a:t>
            </a:r>
          </a:p>
          <a:p>
            <a:endParaRPr lang="en-US" dirty="0">
              <a:latin typeface="+mj-lt"/>
            </a:endParaRPr>
          </a:p>
          <a:p>
            <a:endParaRPr lang="en-GB" dirty="0">
              <a:latin typeface="+mj-lt"/>
            </a:endParaRPr>
          </a:p>
        </p:txBody>
      </p:sp>
    </p:spTree>
    <p:extLst>
      <p:ext uri="{BB962C8B-B14F-4D97-AF65-F5344CB8AC3E}">
        <p14:creationId xmlns:p14="http://schemas.microsoft.com/office/powerpoint/2010/main" val="337630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4FFD0-140A-49FA-9D46-F306F053BBD0}"/>
              </a:ext>
            </a:extLst>
          </p:cNvPr>
          <p:cNvSpPr>
            <a:spLocks noGrp="1"/>
          </p:cNvSpPr>
          <p:nvPr>
            <p:ph type="title"/>
          </p:nvPr>
        </p:nvSpPr>
        <p:spPr/>
        <p:txBody>
          <a:bodyPr/>
          <a:lstStyle/>
          <a:p>
            <a:r>
              <a:rPr lang="en-GB" dirty="0"/>
              <a:t>Assessments</a:t>
            </a:r>
          </a:p>
        </p:txBody>
      </p:sp>
      <p:sp>
        <p:nvSpPr>
          <p:cNvPr id="3" name="Content Placeholder 2">
            <a:extLst>
              <a:ext uri="{FF2B5EF4-FFF2-40B4-BE49-F238E27FC236}">
                <a16:creationId xmlns:a16="http://schemas.microsoft.com/office/drawing/2014/main" id="{E60B8DC1-7481-4B87-BC34-AF966D862857}"/>
              </a:ext>
            </a:extLst>
          </p:cNvPr>
          <p:cNvSpPr>
            <a:spLocks noGrp="1"/>
          </p:cNvSpPr>
          <p:nvPr>
            <p:ph sz="half" idx="1"/>
          </p:nvPr>
        </p:nvSpPr>
        <p:spPr/>
        <p:txBody>
          <a:bodyPr/>
          <a:lstStyle/>
          <a:p>
            <a:pPr>
              <a:buFont typeface="Arial" panose="020B0604020202020204" pitchFamily="34" charset="0"/>
              <a:buChar char="•"/>
            </a:pPr>
            <a:r>
              <a:rPr lang="en-US" dirty="0">
                <a:latin typeface="+mj-lt"/>
              </a:rPr>
              <a:t>3000-word essay (80%) + engagement (20%). </a:t>
            </a:r>
          </a:p>
          <a:p>
            <a:pPr>
              <a:buFont typeface="Arial" panose="020B0604020202020204" pitchFamily="34" charset="0"/>
              <a:buChar char="•"/>
            </a:pPr>
            <a:r>
              <a:rPr lang="en-US" dirty="0">
                <a:latin typeface="+mj-lt"/>
              </a:rPr>
              <a:t>The two components are </a:t>
            </a:r>
            <a:r>
              <a:rPr lang="en-US" b="1" dirty="0">
                <a:latin typeface="+mj-lt"/>
              </a:rPr>
              <a:t>not </a:t>
            </a:r>
            <a:r>
              <a:rPr lang="en-US" dirty="0">
                <a:latin typeface="+mj-lt"/>
              </a:rPr>
              <a:t>cross-compensating. </a:t>
            </a:r>
          </a:p>
          <a:p>
            <a:pPr>
              <a:buFont typeface="Arial" panose="020B0604020202020204" pitchFamily="34" charset="0"/>
              <a:buChar char="•"/>
            </a:pPr>
            <a:r>
              <a:rPr lang="en-US" dirty="0">
                <a:latin typeface="+mj-lt"/>
              </a:rPr>
              <a:t>The engagement component may comprise one of the following, as appropriate to the project: </a:t>
            </a:r>
          </a:p>
          <a:p>
            <a:pPr lvl="3">
              <a:buFont typeface="Arial" panose="020B0604020202020204" pitchFamily="34" charset="0"/>
              <a:buChar char="•"/>
            </a:pPr>
            <a:r>
              <a:rPr lang="en-GB" dirty="0">
                <a:latin typeface="+mj-lt"/>
              </a:rPr>
              <a:t>‐ Presentations </a:t>
            </a:r>
          </a:p>
          <a:p>
            <a:pPr lvl="3">
              <a:buFont typeface="Arial" panose="020B0604020202020204" pitchFamily="34" charset="0"/>
              <a:buChar char="•"/>
            </a:pPr>
            <a:r>
              <a:rPr lang="en-US" dirty="0">
                <a:latin typeface="+mj-lt"/>
              </a:rPr>
              <a:t>‐ Production of audio / visual material </a:t>
            </a:r>
          </a:p>
          <a:p>
            <a:pPr lvl="3">
              <a:buFont typeface="Arial" panose="020B0604020202020204" pitchFamily="34" charset="0"/>
              <a:buChar char="•"/>
            </a:pPr>
            <a:r>
              <a:rPr lang="en-US" dirty="0">
                <a:latin typeface="+mj-lt"/>
              </a:rPr>
              <a:t>‐ Attendance / preparation / and active participation in tutorials and seminars </a:t>
            </a:r>
          </a:p>
          <a:p>
            <a:pPr lvl="3">
              <a:buFont typeface="Arial" panose="020B0604020202020204" pitchFamily="34" charset="0"/>
              <a:buChar char="•"/>
            </a:pPr>
            <a:r>
              <a:rPr lang="en-US" dirty="0">
                <a:latin typeface="+mj-lt"/>
              </a:rPr>
              <a:t>‐ Attending clinics / laboratory / other (e.g. schools for teaching project, art galleries for arts / humanities projects) </a:t>
            </a:r>
          </a:p>
          <a:p>
            <a:pPr lvl="3">
              <a:buFont typeface="Arial" panose="020B0604020202020204" pitchFamily="34" charset="0"/>
              <a:buChar char="•"/>
            </a:pPr>
            <a:r>
              <a:rPr lang="en-US" dirty="0">
                <a:latin typeface="+mj-lt"/>
              </a:rPr>
              <a:t>‐ Oral examination (only applicable for languages options) </a:t>
            </a:r>
            <a:endParaRPr lang="en-GB" dirty="0">
              <a:latin typeface="+mj-lt"/>
            </a:endParaRPr>
          </a:p>
        </p:txBody>
      </p:sp>
    </p:spTree>
    <p:extLst>
      <p:ext uri="{BB962C8B-B14F-4D97-AF65-F5344CB8AC3E}">
        <p14:creationId xmlns:p14="http://schemas.microsoft.com/office/powerpoint/2010/main" val="268814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E79B1-8185-4E71-91EA-51C008BB62C3}"/>
              </a:ext>
            </a:extLst>
          </p:cNvPr>
          <p:cNvSpPr>
            <a:spLocks noGrp="1"/>
          </p:cNvSpPr>
          <p:nvPr>
            <p:ph type="title"/>
          </p:nvPr>
        </p:nvSpPr>
        <p:spPr/>
        <p:txBody>
          <a:bodyPr/>
          <a:lstStyle/>
          <a:p>
            <a:r>
              <a:rPr lang="en-GB" dirty="0"/>
              <a:t>How to submit a project?</a:t>
            </a:r>
          </a:p>
        </p:txBody>
      </p:sp>
      <p:sp>
        <p:nvSpPr>
          <p:cNvPr id="3" name="Content Placeholder 2">
            <a:extLst>
              <a:ext uri="{FF2B5EF4-FFF2-40B4-BE49-F238E27FC236}">
                <a16:creationId xmlns:a16="http://schemas.microsoft.com/office/drawing/2014/main" id="{165F07CA-ED8F-41D6-BA56-EAB028B5981D}"/>
              </a:ext>
            </a:extLst>
          </p:cNvPr>
          <p:cNvSpPr>
            <a:spLocks noGrp="1"/>
          </p:cNvSpPr>
          <p:nvPr>
            <p:ph sz="half" idx="1"/>
          </p:nvPr>
        </p:nvSpPr>
        <p:spPr/>
        <p:txBody>
          <a:bodyPr/>
          <a:lstStyle/>
          <a:p>
            <a:pPr marL="457200" indent="-457200">
              <a:buAutoNum type="arabicPeriod"/>
            </a:pPr>
            <a:r>
              <a:rPr lang="en-GB" dirty="0">
                <a:latin typeface="+mj-lt"/>
              </a:rPr>
              <a:t>If you have offered a project, please confirm </a:t>
            </a:r>
            <a:r>
              <a:rPr lang="en-GB">
                <a:latin typeface="+mj-lt"/>
              </a:rPr>
              <a:t>your offering on KEATS.</a:t>
            </a:r>
          </a:p>
          <a:p>
            <a:pPr marL="457200" indent="-457200">
              <a:buAutoNum type="arabicPeriod"/>
            </a:pPr>
            <a:r>
              <a:rPr lang="en-GB" dirty="0">
                <a:latin typeface="+mj-lt"/>
              </a:rPr>
              <a:t>The recruitment is open now.</a:t>
            </a:r>
          </a:p>
          <a:p>
            <a:pPr marL="457200" indent="-457200">
              <a:buAutoNum type="arabicPeriod"/>
            </a:pPr>
            <a:r>
              <a:rPr lang="en-GB" dirty="0">
                <a:latin typeface="+mj-lt"/>
              </a:rPr>
              <a:t>Deadline is </a:t>
            </a:r>
            <a:r>
              <a:rPr lang="en-GB" b="1" dirty="0">
                <a:latin typeface="+mj-lt"/>
              </a:rPr>
              <a:t>17 Feb</a:t>
            </a:r>
          </a:p>
          <a:p>
            <a:pPr marL="457200" indent="-457200">
              <a:buAutoNum type="arabicPeriod"/>
            </a:pPr>
            <a:r>
              <a:rPr lang="en-GB" dirty="0">
                <a:latin typeface="+mj-lt"/>
              </a:rPr>
              <a:t>Steps:</a:t>
            </a:r>
          </a:p>
          <a:p>
            <a:pPr marL="927900" lvl="4" indent="-457200">
              <a:buAutoNum type="arabicPeriod"/>
            </a:pPr>
            <a:r>
              <a:rPr lang="en-GB" dirty="0">
                <a:latin typeface="+mj-lt"/>
              </a:rPr>
              <a:t>Gain kcl email account and access to MBBS KEATS page (email </a:t>
            </a:r>
            <a:r>
              <a:rPr lang="en-GB" u="sng" dirty="0">
                <a:hlinkClick r:id="rId2"/>
              </a:rPr>
              <a:t>UGMEstage2@gstt.nhs.uk</a:t>
            </a:r>
            <a:r>
              <a:rPr lang="en-GB" u="sng" dirty="0"/>
              <a:t>)</a:t>
            </a:r>
          </a:p>
          <a:p>
            <a:pPr marL="927900" lvl="4" indent="-457200">
              <a:buAutoNum type="arabicPeriod"/>
            </a:pPr>
            <a:r>
              <a:rPr lang="en-GB" dirty="0"/>
              <a:t>Log in to KEATS </a:t>
            </a:r>
            <a:r>
              <a:rPr lang="en-GB" b="1" dirty="0"/>
              <a:t>first</a:t>
            </a:r>
            <a:r>
              <a:rPr lang="en-GB" dirty="0"/>
              <a:t>.</a:t>
            </a:r>
          </a:p>
          <a:p>
            <a:pPr marL="927900" lvl="4" indent="-457200">
              <a:buAutoNum type="arabicPeriod"/>
            </a:pPr>
            <a:r>
              <a:rPr lang="en-GB" dirty="0"/>
              <a:t>Come back to click </a:t>
            </a:r>
            <a:r>
              <a:rPr lang="en-GB" dirty="0" err="1"/>
              <a:t>here:</a:t>
            </a:r>
            <a:r>
              <a:rPr lang="en-GB" u="sng" dirty="0" err="1">
                <a:hlinkClick r:id="rId3"/>
              </a:rPr>
              <a:t>https</a:t>
            </a:r>
            <a:r>
              <a:rPr lang="en-GB" u="sng" dirty="0">
                <a:hlinkClick r:id="rId3"/>
              </a:rPr>
              <a:t>://keats.kcl.ac.uk/mod/</a:t>
            </a:r>
            <a:r>
              <a:rPr lang="en-GB" u="sng" dirty="0" err="1">
                <a:hlinkClick r:id="rId3"/>
              </a:rPr>
              <a:t>lti</a:t>
            </a:r>
            <a:r>
              <a:rPr lang="en-GB" u="sng" dirty="0">
                <a:hlinkClick r:id="rId3"/>
              </a:rPr>
              <a:t>/</a:t>
            </a:r>
            <a:r>
              <a:rPr lang="en-GB" u="sng" dirty="0" err="1">
                <a:hlinkClick r:id="rId3"/>
              </a:rPr>
              <a:t>view.php?id</a:t>
            </a:r>
            <a:r>
              <a:rPr lang="en-GB" u="sng" dirty="0">
                <a:hlinkClick r:id="rId3"/>
              </a:rPr>
              <a:t>=3143926</a:t>
            </a:r>
            <a:endParaRPr lang="en-GB" u="sng" dirty="0"/>
          </a:p>
          <a:p>
            <a:pPr marL="927900" lvl="4" indent="-457200">
              <a:buAutoNum type="arabicPeriod"/>
            </a:pPr>
            <a:r>
              <a:rPr lang="en-GB" dirty="0"/>
              <a:t>Complete the online form</a:t>
            </a:r>
          </a:p>
        </p:txBody>
      </p:sp>
    </p:spTree>
    <p:extLst>
      <p:ext uri="{BB962C8B-B14F-4D97-AF65-F5344CB8AC3E}">
        <p14:creationId xmlns:p14="http://schemas.microsoft.com/office/powerpoint/2010/main" val="347042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0335A-DB6A-4CAC-8EAA-1139869CD899}"/>
              </a:ext>
            </a:extLst>
          </p:cNvPr>
          <p:cNvSpPr>
            <a:spLocks noGrp="1"/>
          </p:cNvSpPr>
          <p:nvPr>
            <p:ph type="title"/>
          </p:nvPr>
        </p:nvSpPr>
        <p:spPr/>
        <p:txBody>
          <a:bodyPr/>
          <a:lstStyle/>
          <a:p>
            <a:r>
              <a:rPr lang="en-GB" dirty="0"/>
              <a:t>What do you need for the online form?</a:t>
            </a:r>
          </a:p>
        </p:txBody>
      </p:sp>
      <p:sp>
        <p:nvSpPr>
          <p:cNvPr id="3" name="Content Placeholder 2">
            <a:extLst>
              <a:ext uri="{FF2B5EF4-FFF2-40B4-BE49-F238E27FC236}">
                <a16:creationId xmlns:a16="http://schemas.microsoft.com/office/drawing/2014/main" id="{12C55950-A7E2-4257-AA05-0D211A61AB55}"/>
              </a:ext>
            </a:extLst>
          </p:cNvPr>
          <p:cNvSpPr>
            <a:spLocks noGrp="1"/>
          </p:cNvSpPr>
          <p:nvPr>
            <p:ph sz="half" idx="1"/>
          </p:nvPr>
        </p:nvSpPr>
        <p:spPr>
          <a:xfrm>
            <a:off x="457200" y="1260004"/>
            <a:ext cx="8229600" cy="5323358"/>
          </a:xfrm>
        </p:spPr>
        <p:txBody>
          <a:bodyPr/>
          <a:lstStyle/>
          <a:p>
            <a:pPr marL="457200" indent="-457200">
              <a:buAutoNum type="arabicPeriod"/>
            </a:pPr>
            <a:r>
              <a:rPr lang="en-GB" dirty="0">
                <a:latin typeface="+mj-lt"/>
              </a:rPr>
              <a:t>Your basic info</a:t>
            </a:r>
          </a:p>
          <a:p>
            <a:pPr marL="457200" indent="-457200">
              <a:buAutoNum type="arabicPeriod"/>
            </a:pPr>
            <a:r>
              <a:rPr lang="en-GB" dirty="0">
                <a:latin typeface="+mj-lt"/>
              </a:rPr>
              <a:t>Project title</a:t>
            </a:r>
          </a:p>
          <a:p>
            <a:pPr marL="457200" indent="-457200">
              <a:buAutoNum type="arabicPeriod"/>
            </a:pPr>
            <a:r>
              <a:rPr lang="en-GB" dirty="0">
                <a:latin typeface="+mj-lt"/>
              </a:rPr>
              <a:t>Project category (e.g. review, population based, medical humanities etc.)</a:t>
            </a:r>
          </a:p>
          <a:p>
            <a:pPr marL="457200" indent="-457200">
              <a:buAutoNum type="arabicPeriod"/>
            </a:pPr>
            <a:r>
              <a:rPr lang="en-GB" dirty="0">
                <a:latin typeface="+mj-lt"/>
              </a:rPr>
              <a:t>400 words project description </a:t>
            </a:r>
          </a:p>
          <a:p>
            <a:pPr marL="927900" lvl="4" indent="-457200">
              <a:buAutoNum type="arabicPeriod"/>
            </a:pPr>
            <a:r>
              <a:rPr lang="en-GB" dirty="0">
                <a:latin typeface="+mj-lt"/>
              </a:rPr>
              <a:t>Project background</a:t>
            </a:r>
          </a:p>
          <a:p>
            <a:pPr marL="927900" lvl="4" indent="-457200">
              <a:buAutoNum type="arabicPeriod"/>
            </a:pPr>
            <a:r>
              <a:rPr lang="en-GB" dirty="0">
                <a:latin typeface="+mj-lt"/>
              </a:rPr>
              <a:t>Methodology used</a:t>
            </a:r>
          </a:p>
          <a:p>
            <a:pPr marL="927900" lvl="4" indent="-457200">
              <a:buAutoNum type="arabicPeriod"/>
            </a:pPr>
            <a:r>
              <a:rPr lang="en-GB" dirty="0">
                <a:latin typeface="+mj-lt"/>
              </a:rPr>
              <a:t>Training provided</a:t>
            </a:r>
          </a:p>
          <a:p>
            <a:pPr marL="927900" lvl="4" indent="-457200">
              <a:buAutoNum type="arabicPeriod"/>
            </a:pPr>
            <a:r>
              <a:rPr lang="en-GB" dirty="0">
                <a:latin typeface="+mj-lt"/>
              </a:rPr>
              <a:t>Activities required of students</a:t>
            </a:r>
          </a:p>
          <a:p>
            <a:pPr marL="457200" lvl="2" indent="-457200">
              <a:buAutoNum type="arabicPeriod" startAt="5"/>
            </a:pPr>
            <a:r>
              <a:rPr lang="en-GB" dirty="0">
                <a:latin typeface="+mj-lt"/>
              </a:rPr>
              <a:t>Info re engagement</a:t>
            </a:r>
          </a:p>
          <a:p>
            <a:pPr marL="457200" lvl="2" indent="-457200">
              <a:buAutoNum type="arabicPeriod" startAt="5"/>
            </a:pPr>
            <a:r>
              <a:rPr lang="en-GB" dirty="0">
                <a:latin typeface="+mj-lt"/>
              </a:rPr>
              <a:t>Number of students (recommended 4-6)</a:t>
            </a:r>
          </a:p>
          <a:p>
            <a:pPr marL="457200" lvl="2" indent="-457200">
              <a:buAutoNum type="arabicPeriod" startAt="5"/>
            </a:pPr>
            <a:r>
              <a:rPr lang="en-GB" dirty="0">
                <a:latin typeface="+mj-lt"/>
              </a:rPr>
              <a:t>Choose </a:t>
            </a:r>
            <a:r>
              <a:rPr lang="en-GB">
                <a:latin typeface="+mj-lt"/>
              </a:rPr>
              <a:t>your delivery day (T, F, don’t care or both)</a:t>
            </a:r>
            <a:endParaRPr lang="en-GB" dirty="0">
              <a:latin typeface="+mj-lt"/>
            </a:endParaRPr>
          </a:p>
        </p:txBody>
      </p:sp>
    </p:spTree>
    <p:extLst>
      <p:ext uri="{BB962C8B-B14F-4D97-AF65-F5344CB8AC3E}">
        <p14:creationId xmlns:p14="http://schemas.microsoft.com/office/powerpoint/2010/main" val="126533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1D29-0BEE-4CE1-BCE9-AFCC22C9DEE0}"/>
              </a:ext>
            </a:extLst>
          </p:cNvPr>
          <p:cNvSpPr>
            <a:spLocks noGrp="1"/>
          </p:cNvSpPr>
          <p:nvPr>
            <p:ph type="title"/>
          </p:nvPr>
        </p:nvSpPr>
        <p:spPr/>
        <p:txBody>
          <a:bodyPr/>
          <a:lstStyle/>
          <a:p>
            <a:r>
              <a:rPr lang="en-GB" dirty="0"/>
              <a:t>Your first meeting</a:t>
            </a:r>
          </a:p>
        </p:txBody>
      </p:sp>
      <p:sp>
        <p:nvSpPr>
          <p:cNvPr id="3" name="Content Placeholder 2">
            <a:extLst>
              <a:ext uri="{FF2B5EF4-FFF2-40B4-BE49-F238E27FC236}">
                <a16:creationId xmlns:a16="http://schemas.microsoft.com/office/drawing/2014/main" id="{2F9B1F12-BB75-4F68-AFF0-70D82442A795}"/>
              </a:ext>
            </a:extLst>
          </p:cNvPr>
          <p:cNvSpPr>
            <a:spLocks noGrp="1"/>
          </p:cNvSpPr>
          <p:nvPr>
            <p:ph sz="half" idx="1"/>
          </p:nvPr>
        </p:nvSpPr>
        <p:spPr/>
        <p:txBody>
          <a:bodyPr/>
          <a:lstStyle/>
          <a:p>
            <a:r>
              <a:rPr lang="en-GB" dirty="0"/>
              <a:t>1 . </a:t>
            </a:r>
          </a:p>
        </p:txBody>
      </p:sp>
      <p:pic>
        <p:nvPicPr>
          <p:cNvPr id="4" name="Picture 3">
            <a:extLst>
              <a:ext uri="{FF2B5EF4-FFF2-40B4-BE49-F238E27FC236}">
                <a16:creationId xmlns:a16="http://schemas.microsoft.com/office/drawing/2014/main" id="{0FB2F845-8959-4548-8072-8647EFB1C242}"/>
              </a:ext>
            </a:extLst>
          </p:cNvPr>
          <p:cNvPicPr>
            <a:picLocks noChangeAspect="1"/>
          </p:cNvPicPr>
          <p:nvPr/>
        </p:nvPicPr>
        <p:blipFill rotWithShape="1">
          <a:blip r:embed="rId2"/>
          <a:srcRect l="33049" t="28429" r="6219" b="31030"/>
          <a:stretch/>
        </p:blipFill>
        <p:spPr>
          <a:xfrm>
            <a:off x="1" y="1072033"/>
            <a:ext cx="8876370" cy="5395674"/>
          </a:xfrm>
          <a:prstGeom prst="rect">
            <a:avLst/>
          </a:prstGeom>
        </p:spPr>
      </p:pic>
    </p:spTree>
    <p:extLst>
      <p:ext uri="{BB962C8B-B14F-4D97-AF65-F5344CB8AC3E}">
        <p14:creationId xmlns:p14="http://schemas.microsoft.com/office/powerpoint/2010/main" val="3267071125"/>
      </p:ext>
    </p:extLst>
  </p:cSld>
  <p:clrMapOvr>
    <a:masterClrMapping/>
  </p:clrMapOvr>
</p:sld>
</file>

<file path=ppt/theme/theme1.xml><?xml version="1.0" encoding="utf-8"?>
<a:theme xmlns:a="http://schemas.openxmlformats.org/drawingml/2006/main" name="1_King's 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D7EE2BB874C14D973A92CB1F7896F1" ma:contentTypeVersion="15" ma:contentTypeDescription="Create a new document." ma:contentTypeScope="" ma:versionID="b4711c6b1f2b55bc4bd0706bf0e40966">
  <xsd:schema xmlns:xsd="http://www.w3.org/2001/XMLSchema" xmlns:xs="http://www.w3.org/2001/XMLSchema" xmlns:p="http://schemas.microsoft.com/office/2006/metadata/properties" xmlns:ns1="http://schemas.microsoft.com/sharepoint/v3" xmlns:ns3="3158ed76-338a-4441-a170-3cdc2e8cbbd3" xmlns:ns4="c3a0867a-5387-42e6-8b5e-0e4262719986" targetNamespace="http://schemas.microsoft.com/office/2006/metadata/properties" ma:root="true" ma:fieldsID="272583472ff0ce1a546fe3ef74601957" ns1:_="" ns3:_="" ns4:_="">
    <xsd:import namespace="http://schemas.microsoft.com/sharepoint/v3"/>
    <xsd:import namespace="3158ed76-338a-4441-a170-3cdc2e8cbbd3"/>
    <xsd:import namespace="c3a0867a-5387-42e6-8b5e-0e4262719986"/>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1:_ip_UnifiedCompliancePolicyProperties" minOccurs="0"/>
                <xsd:element ref="ns1:_ip_UnifiedCompliancePolicyUIAction"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58ed76-338a-4441-a170-3cdc2e8cbbd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3a0867a-5387-42e6-8b5e-0e4262719986"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478828-6326-47C2-A697-AA5B6F551414}">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4E26764A-68FD-4749-B9DA-5D44A17775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158ed76-338a-4441-a170-3cdc2e8cbbd3"/>
    <ds:schemaRef ds:uri="c3a0867a-5387-42e6-8b5e-0e42627199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AF1F71-7162-461E-A03E-3B32808F6F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5327</TotalTime>
  <Words>575</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Franklin Gothic Heavy</vt:lpstr>
      <vt:lpstr>Franklin Gothic Medium</vt:lpstr>
      <vt:lpstr>Georgia</vt:lpstr>
      <vt:lpstr>Impact</vt:lpstr>
      <vt:lpstr>1_King's standard</vt:lpstr>
      <vt:lpstr>Introduction to scholarly project Module year 3 (SPM)</vt:lpstr>
      <vt:lpstr>GMC Graduate Outcomes 1--the doctor as scholar and scientist  </vt:lpstr>
      <vt:lpstr>What is SPM?</vt:lpstr>
      <vt:lpstr>PowerPoint Presentation</vt:lpstr>
      <vt:lpstr> When does the Scholarly Project Module run? </vt:lpstr>
      <vt:lpstr>Assessments</vt:lpstr>
      <vt:lpstr>How to submit a project?</vt:lpstr>
      <vt:lpstr>What do you need for the online form?</vt:lpstr>
      <vt:lpstr>Your first meeting</vt:lpstr>
      <vt:lpstr>Kay contacts</vt:lpstr>
      <vt:lpstr>PowerPoint Presentation</vt:lpstr>
    </vt:vector>
  </TitlesOfParts>
  <Company>King's College London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Ayre</dc:creator>
  <cp:lastModifiedBy>Shuangyu Li</cp:lastModifiedBy>
  <cp:revision>309</cp:revision>
  <cp:lastPrinted>2015-04-09T15:09:10Z</cp:lastPrinted>
  <dcterms:created xsi:type="dcterms:W3CDTF">2013-05-14T10:29:28Z</dcterms:created>
  <dcterms:modified xsi:type="dcterms:W3CDTF">2020-01-17T12:41:34Z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0x01010091D7EE2BB874C14D973A92CB1F7896F1</vt:lpwstr>
  </property>
</Properties>
</file>